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3.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3"/>
    <p:sldId id="326" r:id="rId4"/>
    <p:sldId id="301" r:id="rId5"/>
    <p:sldId id="340" r:id="rId6"/>
    <p:sldId id="327" r:id="rId7"/>
    <p:sldId id="303" r:id="rId8"/>
    <p:sldId id="285" r:id="rId9"/>
    <p:sldId id="334" r:id="rId10"/>
    <p:sldId id="328" r:id="rId11"/>
    <p:sldId id="269" r:id="rId12"/>
  </p:sldIdLst>
  <p:sldSz cx="12192000" cy="6858000" type="screen16x9"/>
  <p:notesSz cx="6858000" cy="9144000"/>
  <p:embeddedFontLst>
    <p:embeddedFont>
      <p:font typeface="等线" panose="02010600030101010101" charset="-122"/>
      <p:regular r:id="rId17"/>
    </p:embeddedFont>
    <p:embeddedFont>
      <p:font typeface="汉仪晓波花月圆简" panose="00020600040101010101" pitchFamily="18" charset="-122"/>
      <p:regular r:id="rId18"/>
    </p:embeddedFont>
    <p:embeddedFont>
      <p:font typeface="微软雅黑" panose="020B0503020204020204" charset="-122"/>
      <p:regular r:id="rId19"/>
    </p:embeddedFont>
    <p:embeddedFont>
      <p:font typeface="黑体" panose="02010609060101010101" pitchFamily="49" charset="-122"/>
      <p:regular r:id="rId20"/>
    </p:embeddedFont>
    <p:embeddedFont>
      <p:font typeface="Tahoma" panose="020B0604030504040204" charset="0"/>
      <p:regular r:id="rId21"/>
      <p:bold r:id="rId22"/>
    </p:embeddedFont>
    <p:embeddedFont>
      <p:font typeface="Calibri" panose="020F0502020204030204" charset="0"/>
      <p:regular r:id="rId23"/>
      <p:bold r:id="rId24"/>
      <p:italic r:id="rId25"/>
      <p:boldItalic r:id="rId26"/>
    </p:embeddedFont>
    <p:embeddedFont>
      <p:font typeface="Calibri Light" panose="020F0302020204030204" charset="0"/>
      <p:regular r:id="rId27"/>
      <p:italic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60" autoAdjust="0"/>
    <p:restoredTop sz="94660"/>
  </p:normalViewPr>
  <p:slideViewPr>
    <p:cSldViewPr snapToGrid="0">
      <p:cViewPr varScale="1">
        <p:scale>
          <a:sx n="70" d="100"/>
          <a:sy n="70" d="100"/>
        </p:scale>
        <p:origin x="60"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8.xml"/><Relationship Id="rId28" Type="http://schemas.openxmlformats.org/officeDocument/2006/relationships/font" Target="fonts/font12.fntdata"/><Relationship Id="rId27" Type="http://schemas.openxmlformats.org/officeDocument/2006/relationships/font" Target="fonts/font11.fntdata"/><Relationship Id="rId26" Type="http://schemas.openxmlformats.org/officeDocument/2006/relationships/font" Target="fonts/font10.fntdata"/><Relationship Id="rId25" Type="http://schemas.openxmlformats.org/officeDocument/2006/relationships/font" Target="fonts/font9.fntdata"/><Relationship Id="rId24" Type="http://schemas.openxmlformats.org/officeDocument/2006/relationships/font" Target="fonts/font8.fntdata"/><Relationship Id="rId23" Type="http://schemas.openxmlformats.org/officeDocument/2006/relationships/font" Target="fonts/font7.fntdata"/><Relationship Id="rId22" Type="http://schemas.openxmlformats.org/officeDocument/2006/relationships/font" Target="fonts/font6.fntdata"/><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55" name=""/>
        <p:cNvGrpSpPr/>
        <p:nvPr/>
      </p:nvGrpSpPr>
      <p:grpSpPr>
        <a:xfrm>
          <a:off x="0" y="0"/>
          <a:ext cx="0" cy="0"/>
          <a:chOff x="0" y="0"/>
          <a:chExt cx="0" cy="0"/>
        </a:xfrm>
      </p:grpSpPr>
      <p:sp>
        <p:nvSpPr>
          <p:cNvPr id="1048825" name="Rectangle 2"/>
          <p:cNvSpPr>
            <a:spLocks noGrp="1" noChangeArrowheads="1"/>
          </p:cNvSpPr>
          <p:nvPr>
            <p:ph type="hdr" sz="quarter"/>
          </p:nvPr>
        </p:nvSpPr>
        <p:spPr bwMode="auto">
          <a:xfrm>
            <a:off x="2" y="1"/>
            <a:ext cx="3076575" cy="512763"/>
          </a:xfrm>
          <a:prstGeom prst="rect">
            <a:avLst/>
          </a:prstGeom>
          <a:noFill/>
          <a:ln w="9525">
            <a:noFill/>
            <a:miter lim="800000"/>
          </a:ln>
          <a:effectLst/>
        </p:spPr>
        <p:txBody>
          <a:bodyPr vert="horz" wrap="square" lIns="91492" tIns="45745" rIns="91492" bIns="45745" numCol="1" anchor="t" anchorCtr="0" compatLnSpc="1"/>
          <a:lstStyle>
            <a:lvl1pPr algn="l">
              <a:defRPr sz="1100"/>
            </a:lvl1pPr>
          </a:lstStyle>
          <a:p>
            <a:endParaRPr lang="en-US"/>
          </a:p>
        </p:txBody>
      </p:sp>
      <p:sp>
        <p:nvSpPr>
          <p:cNvPr id="1048826" name="Rectangle 3"/>
          <p:cNvSpPr>
            <a:spLocks noGrp="1" noChangeArrowheads="1"/>
          </p:cNvSpPr>
          <p:nvPr>
            <p:ph type="dt" idx="1"/>
          </p:nvPr>
        </p:nvSpPr>
        <p:spPr bwMode="auto">
          <a:xfrm>
            <a:off x="4021139" y="1"/>
            <a:ext cx="3076575" cy="512763"/>
          </a:xfrm>
          <a:prstGeom prst="rect">
            <a:avLst/>
          </a:prstGeom>
          <a:noFill/>
          <a:ln w="9525">
            <a:noFill/>
            <a:miter lim="800000"/>
          </a:ln>
          <a:effectLst/>
        </p:spPr>
        <p:txBody>
          <a:bodyPr vert="horz" wrap="square" lIns="91492" tIns="45745" rIns="91492" bIns="45745" numCol="1" anchor="t" anchorCtr="0" compatLnSpc="1"/>
          <a:lstStyle>
            <a:lvl1pPr algn="r">
              <a:defRPr sz="1100"/>
            </a:lvl1pPr>
          </a:lstStyle>
          <a:p>
            <a:endParaRPr lang="en-US"/>
          </a:p>
        </p:txBody>
      </p:sp>
      <p:sp>
        <p:nvSpPr>
          <p:cNvPr id="1048827"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ln>
          <a:effectLst/>
        </p:spPr>
      </p:sp>
      <p:sp>
        <p:nvSpPr>
          <p:cNvPr id="1048828" name="Rectangle 5"/>
          <p:cNvSpPr>
            <a:spLocks noGrp="1" noChangeArrowheads="1"/>
          </p:cNvSpPr>
          <p:nvPr>
            <p:ph type="body" sz="quarter" idx="3"/>
          </p:nvPr>
        </p:nvSpPr>
        <p:spPr bwMode="auto">
          <a:xfrm>
            <a:off x="709614" y="4862514"/>
            <a:ext cx="5680075" cy="4605337"/>
          </a:xfrm>
          <a:prstGeom prst="rect">
            <a:avLst/>
          </a:prstGeom>
          <a:noFill/>
          <a:ln w="9525">
            <a:noFill/>
            <a:miter lim="800000"/>
          </a:ln>
          <a:effectLst/>
        </p:spPr>
        <p:txBody>
          <a:bodyPr vert="horz" wrap="square" lIns="91492" tIns="45745" rIns="91492" bIns="45745" numCol="1" anchor="t" anchorCtr="0" compatLnSpc="1"/>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1048829" name="Rectangle 6"/>
          <p:cNvSpPr>
            <a:spLocks noGrp="1" noChangeArrowheads="1"/>
          </p:cNvSpPr>
          <p:nvPr>
            <p:ph type="ftr" sz="quarter" idx="4"/>
          </p:nvPr>
        </p:nvSpPr>
        <p:spPr bwMode="auto">
          <a:xfrm>
            <a:off x="2" y="9720264"/>
            <a:ext cx="3076575" cy="512762"/>
          </a:xfrm>
          <a:prstGeom prst="rect">
            <a:avLst/>
          </a:prstGeom>
          <a:noFill/>
          <a:ln w="9525">
            <a:noFill/>
            <a:miter lim="800000"/>
          </a:ln>
          <a:effectLst/>
        </p:spPr>
        <p:txBody>
          <a:bodyPr vert="horz" wrap="square" lIns="91492" tIns="45745" rIns="91492" bIns="45745" numCol="1" anchor="b" anchorCtr="0" compatLnSpc="1"/>
          <a:lstStyle>
            <a:lvl1pPr algn="l">
              <a:defRPr sz="1100"/>
            </a:lvl1pPr>
          </a:lstStyle>
          <a:p>
            <a:endParaRPr lang="en-US"/>
          </a:p>
        </p:txBody>
      </p:sp>
      <p:sp>
        <p:nvSpPr>
          <p:cNvPr id="1048830" name="Rectangle 7"/>
          <p:cNvSpPr>
            <a:spLocks noGrp="1" noChangeArrowheads="1"/>
          </p:cNvSpPr>
          <p:nvPr>
            <p:ph type="sldNum" sz="quarter" idx="5"/>
          </p:nvPr>
        </p:nvSpPr>
        <p:spPr bwMode="auto">
          <a:xfrm>
            <a:off x="4021139" y="9720264"/>
            <a:ext cx="3076575" cy="512762"/>
          </a:xfrm>
          <a:prstGeom prst="rect">
            <a:avLst/>
          </a:prstGeom>
          <a:noFill/>
          <a:ln w="9525">
            <a:noFill/>
            <a:miter lim="800000"/>
          </a:ln>
          <a:effectLst/>
        </p:spPr>
        <p:txBody>
          <a:bodyPr vert="horz" wrap="square" lIns="91492" tIns="45745" rIns="91492" bIns="45745" numCol="1" anchor="b" anchorCtr="0" compatLnSpc="1"/>
          <a:lstStyle>
            <a:lvl1pPr algn="r">
              <a:defRPr sz="1100"/>
            </a:lvl1pPr>
          </a:lstStyle>
          <a:p>
            <a:fld id="{A9A0EA98-5831-4853-B862-C702E6EB345C}" type="slidenum">
              <a:rPr lang="en-US"/>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23" name=""/>
        <p:cNvGrpSpPr/>
        <p:nvPr/>
      </p:nvGrpSpPr>
      <p:grpSpPr>
        <a:xfrm>
          <a:off x="0" y="0"/>
          <a:ext cx="0" cy="0"/>
          <a:chOff x="0" y="0"/>
          <a:chExt cx="0" cy="0"/>
        </a:xfrm>
      </p:grpSpPr>
      <p:sp>
        <p:nvSpPr>
          <p:cNvPr id="1048581"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1048582"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1048583" name="日期占位符 3"/>
          <p:cNvSpPr>
            <a:spLocks noGrp="1"/>
          </p:cNvSpPr>
          <p:nvPr>
            <p:ph type="dt" sz="half" idx="10"/>
          </p:nvPr>
        </p:nvSpPr>
        <p:spPr/>
        <p:txBody>
          <a:bodyPr/>
          <a:p>
            <a:fld id="{CB11FE26-09ED-414C-86E5-B44F12525EF4}" type="datetimeFigureOut">
              <a:rPr lang="zh-CN" altLang="en-US" smtClean="0"/>
            </a:fld>
            <a:endParaRPr lang="zh-CN" altLang="en-US"/>
          </a:p>
        </p:txBody>
      </p:sp>
      <p:sp>
        <p:nvSpPr>
          <p:cNvPr id="1048584" name="页脚占位符 4"/>
          <p:cNvSpPr>
            <a:spLocks noGrp="1"/>
          </p:cNvSpPr>
          <p:nvPr>
            <p:ph type="ftr" sz="quarter" idx="11"/>
          </p:nvPr>
        </p:nvSpPr>
        <p:spPr/>
        <p:txBody>
          <a:bodyPr/>
          <a:p>
            <a:endParaRPr lang="zh-CN" altLang="en-US"/>
          </a:p>
        </p:txBody>
      </p:sp>
      <p:sp>
        <p:nvSpPr>
          <p:cNvPr id="1048585" name="灯片编号占位符 5"/>
          <p:cNvSpPr>
            <a:spLocks noGrp="1"/>
          </p:cNvSpPr>
          <p:nvPr>
            <p:ph type="sldNum" sz="quarter" idx="12"/>
          </p:nvPr>
        </p:nvSpPr>
        <p:spPr/>
        <p:txBody>
          <a:bodyPr/>
          <a:p>
            <a:fld id="{A75708B1-BC93-4238-B697-E41FA618AB0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48" name=""/>
        <p:cNvGrpSpPr/>
        <p:nvPr/>
      </p:nvGrpSpPr>
      <p:grpSpPr>
        <a:xfrm>
          <a:off x="0" y="0"/>
          <a:ext cx="0" cy="0"/>
          <a:chOff x="0" y="0"/>
          <a:chExt cx="0" cy="0"/>
        </a:xfrm>
      </p:grpSpPr>
      <p:sp>
        <p:nvSpPr>
          <p:cNvPr id="1048792" name="标题 1"/>
          <p:cNvSpPr>
            <a:spLocks noGrp="1"/>
          </p:cNvSpPr>
          <p:nvPr>
            <p:ph type="title"/>
          </p:nvPr>
        </p:nvSpPr>
        <p:spPr/>
        <p:txBody>
          <a:bodyPr/>
          <a:p>
            <a:r>
              <a:rPr lang="zh-CN" altLang="en-US" smtClean="0"/>
              <a:t>单击此处编辑母版标题样式</a:t>
            </a:r>
            <a:endParaRPr lang="zh-CN" altLang="en-US"/>
          </a:p>
        </p:txBody>
      </p:sp>
      <p:sp>
        <p:nvSpPr>
          <p:cNvPr id="1048793" name="竖排文字占位符 2"/>
          <p:cNvSpPr>
            <a:spLocks noGrp="1"/>
          </p:cNvSpPr>
          <p:nvPr>
            <p:ph type="body" orient="vert" idx="1"/>
          </p:nvPr>
        </p:nvSpPr>
        <p:spPr/>
        <p:txBody>
          <a:bodyPr vert="eaVert"/>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94" name="日期占位符 3"/>
          <p:cNvSpPr>
            <a:spLocks noGrp="1"/>
          </p:cNvSpPr>
          <p:nvPr>
            <p:ph type="dt" sz="half" idx="10"/>
          </p:nvPr>
        </p:nvSpPr>
        <p:spPr/>
        <p:txBody>
          <a:bodyPr/>
          <a:p>
            <a:fld id="{CB11FE26-09ED-414C-86E5-B44F12525EF4}" type="datetimeFigureOut">
              <a:rPr lang="zh-CN" altLang="en-US" smtClean="0"/>
            </a:fld>
            <a:endParaRPr lang="zh-CN" altLang="en-US"/>
          </a:p>
        </p:txBody>
      </p:sp>
      <p:sp>
        <p:nvSpPr>
          <p:cNvPr id="1048795" name="页脚占位符 4"/>
          <p:cNvSpPr>
            <a:spLocks noGrp="1"/>
          </p:cNvSpPr>
          <p:nvPr>
            <p:ph type="ftr" sz="quarter" idx="11"/>
          </p:nvPr>
        </p:nvSpPr>
        <p:spPr/>
        <p:txBody>
          <a:bodyPr/>
          <a:p>
            <a:endParaRPr lang="zh-CN" altLang="en-US"/>
          </a:p>
        </p:txBody>
      </p:sp>
      <p:sp>
        <p:nvSpPr>
          <p:cNvPr id="1048796" name="灯片编号占位符 5"/>
          <p:cNvSpPr>
            <a:spLocks noGrp="1"/>
          </p:cNvSpPr>
          <p:nvPr>
            <p:ph type="sldNum" sz="quarter" idx="12"/>
          </p:nvPr>
        </p:nvSpPr>
        <p:spPr/>
        <p:txBody>
          <a:bodyPr/>
          <a:p>
            <a:fld id="{A75708B1-BC93-4238-B697-E41FA618AB0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45" name=""/>
        <p:cNvGrpSpPr/>
        <p:nvPr/>
      </p:nvGrpSpPr>
      <p:grpSpPr>
        <a:xfrm>
          <a:off x="0" y="0"/>
          <a:ext cx="0" cy="0"/>
          <a:chOff x="0" y="0"/>
          <a:chExt cx="0" cy="0"/>
        </a:xfrm>
      </p:grpSpPr>
      <p:sp>
        <p:nvSpPr>
          <p:cNvPr id="1048776" name="竖排标题 1"/>
          <p:cNvSpPr>
            <a:spLocks noGrp="1"/>
          </p:cNvSpPr>
          <p:nvPr>
            <p:ph type="title" orient="vert"/>
          </p:nvPr>
        </p:nvSpPr>
        <p:spPr>
          <a:xfrm>
            <a:off x="8724900" y="365125"/>
            <a:ext cx="2628900" cy="5811838"/>
          </a:xfrm>
        </p:spPr>
        <p:txBody>
          <a:bodyPr vert="eaVert"/>
          <a:p>
            <a:r>
              <a:rPr lang="zh-CN" altLang="en-US" smtClean="0"/>
              <a:t>单击此处编辑母版标题样式</a:t>
            </a:r>
            <a:endParaRPr lang="zh-CN" altLang="en-US"/>
          </a:p>
        </p:txBody>
      </p:sp>
      <p:sp>
        <p:nvSpPr>
          <p:cNvPr id="1048777" name="竖排文字占位符 2"/>
          <p:cNvSpPr>
            <a:spLocks noGrp="1"/>
          </p:cNvSpPr>
          <p:nvPr>
            <p:ph type="body" orient="vert" idx="1"/>
          </p:nvPr>
        </p:nvSpPr>
        <p:spPr>
          <a:xfrm>
            <a:off x="838200" y="365125"/>
            <a:ext cx="7734300" cy="5811838"/>
          </a:xfrm>
        </p:spPr>
        <p:txBody>
          <a:bodyPr vert="eaVert"/>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78" name="日期占位符 3"/>
          <p:cNvSpPr>
            <a:spLocks noGrp="1"/>
          </p:cNvSpPr>
          <p:nvPr>
            <p:ph type="dt" sz="half" idx="10"/>
          </p:nvPr>
        </p:nvSpPr>
        <p:spPr/>
        <p:txBody>
          <a:bodyPr/>
          <a:p>
            <a:fld id="{CB11FE26-09ED-414C-86E5-B44F12525EF4}" type="datetimeFigureOut">
              <a:rPr lang="zh-CN" altLang="en-US" smtClean="0"/>
            </a:fld>
            <a:endParaRPr lang="zh-CN" altLang="en-US"/>
          </a:p>
        </p:txBody>
      </p:sp>
      <p:sp>
        <p:nvSpPr>
          <p:cNvPr id="1048779" name="页脚占位符 4"/>
          <p:cNvSpPr>
            <a:spLocks noGrp="1"/>
          </p:cNvSpPr>
          <p:nvPr>
            <p:ph type="ftr" sz="quarter" idx="11"/>
          </p:nvPr>
        </p:nvSpPr>
        <p:spPr/>
        <p:txBody>
          <a:bodyPr/>
          <a:p>
            <a:endParaRPr lang="zh-CN" altLang="en-US"/>
          </a:p>
        </p:txBody>
      </p:sp>
      <p:sp>
        <p:nvSpPr>
          <p:cNvPr id="1048780" name="灯片编号占位符 5"/>
          <p:cNvSpPr>
            <a:spLocks noGrp="1"/>
          </p:cNvSpPr>
          <p:nvPr>
            <p:ph type="sldNum" sz="quarter" idx="12"/>
          </p:nvPr>
        </p:nvSpPr>
        <p:spPr/>
        <p:txBody>
          <a:bodyPr/>
          <a:p>
            <a:fld id="{A75708B1-BC93-4238-B697-E41FA618AB0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46" name=""/>
        <p:cNvGrpSpPr/>
        <p:nvPr/>
      </p:nvGrpSpPr>
      <p:grpSpPr>
        <a:xfrm>
          <a:off x="0" y="0"/>
          <a:ext cx="0" cy="0"/>
          <a:chOff x="0" y="0"/>
          <a:chExt cx="0" cy="0"/>
        </a:xfrm>
      </p:grpSpPr>
      <p:sp>
        <p:nvSpPr>
          <p:cNvPr id="1048781" name="标题 1"/>
          <p:cNvSpPr>
            <a:spLocks noGrp="1"/>
          </p:cNvSpPr>
          <p:nvPr>
            <p:ph type="title"/>
          </p:nvPr>
        </p:nvSpPr>
        <p:spPr/>
        <p:txBody>
          <a:bodyPr/>
          <a:p>
            <a:r>
              <a:rPr lang="zh-CN" altLang="en-US" smtClean="0"/>
              <a:t>单击此处编辑母版标题样式</a:t>
            </a:r>
            <a:endParaRPr lang="zh-CN" altLang="en-US"/>
          </a:p>
        </p:txBody>
      </p:sp>
      <p:sp>
        <p:nvSpPr>
          <p:cNvPr id="1048782" name="内容占位符 2"/>
          <p:cNvSpPr>
            <a:spLocks noGrp="1"/>
          </p:cNvSpPr>
          <p:nvPr>
            <p:ph idx="1"/>
          </p:nvPr>
        </p:nvSpPr>
        <p:spPr/>
        <p:txBody>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83" name="日期占位符 3"/>
          <p:cNvSpPr>
            <a:spLocks noGrp="1"/>
          </p:cNvSpPr>
          <p:nvPr>
            <p:ph type="dt" sz="half" idx="10"/>
          </p:nvPr>
        </p:nvSpPr>
        <p:spPr/>
        <p:txBody>
          <a:bodyPr/>
          <a:p>
            <a:fld id="{CB11FE26-09ED-414C-86E5-B44F12525EF4}" type="datetimeFigureOut">
              <a:rPr lang="zh-CN" altLang="en-US" smtClean="0"/>
            </a:fld>
            <a:endParaRPr lang="zh-CN" altLang="en-US"/>
          </a:p>
        </p:txBody>
      </p:sp>
      <p:sp>
        <p:nvSpPr>
          <p:cNvPr id="1048784" name="页脚占位符 4"/>
          <p:cNvSpPr>
            <a:spLocks noGrp="1"/>
          </p:cNvSpPr>
          <p:nvPr>
            <p:ph type="ftr" sz="quarter" idx="11"/>
          </p:nvPr>
        </p:nvSpPr>
        <p:spPr/>
        <p:txBody>
          <a:bodyPr/>
          <a:p>
            <a:endParaRPr lang="zh-CN" altLang="en-US"/>
          </a:p>
        </p:txBody>
      </p:sp>
      <p:sp>
        <p:nvSpPr>
          <p:cNvPr id="1048785" name="灯片编号占位符 5"/>
          <p:cNvSpPr>
            <a:spLocks noGrp="1"/>
          </p:cNvSpPr>
          <p:nvPr>
            <p:ph type="sldNum" sz="quarter" idx="12"/>
          </p:nvPr>
        </p:nvSpPr>
        <p:spPr/>
        <p:txBody>
          <a:bodyPr/>
          <a:p>
            <a:fld id="{A75708B1-BC93-4238-B697-E41FA618AB0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49" name=""/>
        <p:cNvGrpSpPr/>
        <p:nvPr/>
      </p:nvGrpSpPr>
      <p:grpSpPr>
        <a:xfrm>
          <a:off x="0" y="0"/>
          <a:ext cx="0" cy="0"/>
          <a:chOff x="0" y="0"/>
          <a:chExt cx="0" cy="0"/>
        </a:xfrm>
      </p:grpSpPr>
      <p:sp>
        <p:nvSpPr>
          <p:cNvPr id="1048797"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1048798"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1048799" name="日期占位符 3"/>
          <p:cNvSpPr>
            <a:spLocks noGrp="1"/>
          </p:cNvSpPr>
          <p:nvPr>
            <p:ph type="dt" sz="half" idx="10"/>
          </p:nvPr>
        </p:nvSpPr>
        <p:spPr/>
        <p:txBody>
          <a:bodyPr/>
          <a:p>
            <a:fld id="{CB11FE26-09ED-414C-86E5-B44F12525EF4}" type="datetimeFigureOut">
              <a:rPr lang="zh-CN" altLang="en-US" smtClean="0"/>
            </a:fld>
            <a:endParaRPr lang="zh-CN" altLang="en-US"/>
          </a:p>
        </p:txBody>
      </p:sp>
      <p:sp>
        <p:nvSpPr>
          <p:cNvPr id="1048800" name="页脚占位符 4"/>
          <p:cNvSpPr>
            <a:spLocks noGrp="1"/>
          </p:cNvSpPr>
          <p:nvPr>
            <p:ph type="ftr" sz="quarter" idx="11"/>
          </p:nvPr>
        </p:nvSpPr>
        <p:spPr/>
        <p:txBody>
          <a:bodyPr/>
          <a:p>
            <a:endParaRPr lang="zh-CN" altLang="en-US"/>
          </a:p>
        </p:txBody>
      </p:sp>
      <p:sp>
        <p:nvSpPr>
          <p:cNvPr id="1048801" name="灯片编号占位符 5"/>
          <p:cNvSpPr>
            <a:spLocks noGrp="1"/>
          </p:cNvSpPr>
          <p:nvPr>
            <p:ph type="sldNum" sz="quarter" idx="12"/>
          </p:nvPr>
        </p:nvSpPr>
        <p:spPr/>
        <p:txBody>
          <a:bodyPr/>
          <a:p>
            <a:fld id="{A75708B1-BC93-4238-B697-E41FA618AB0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50" name=""/>
        <p:cNvGrpSpPr/>
        <p:nvPr/>
      </p:nvGrpSpPr>
      <p:grpSpPr>
        <a:xfrm>
          <a:off x="0" y="0"/>
          <a:ext cx="0" cy="0"/>
          <a:chOff x="0" y="0"/>
          <a:chExt cx="0" cy="0"/>
        </a:xfrm>
      </p:grpSpPr>
      <p:sp>
        <p:nvSpPr>
          <p:cNvPr id="1048802" name="标题 1"/>
          <p:cNvSpPr>
            <a:spLocks noGrp="1"/>
          </p:cNvSpPr>
          <p:nvPr>
            <p:ph type="title"/>
          </p:nvPr>
        </p:nvSpPr>
        <p:spPr/>
        <p:txBody>
          <a:bodyPr/>
          <a:p>
            <a:r>
              <a:rPr lang="zh-CN" altLang="en-US" smtClean="0"/>
              <a:t>单击此处编辑母版标题样式</a:t>
            </a:r>
            <a:endParaRPr lang="zh-CN" altLang="en-US"/>
          </a:p>
        </p:txBody>
      </p:sp>
      <p:sp>
        <p:nvSpPr>
          <p:cNvPr id="1048803" name="内容占位符 2"/>
          <p:cNvSpPr>
            <a:spLocks noGrp="1"/>
          </p:cNvSpPr>
          <p:nvPr>
            <p:ph sz="half" idx="1"/>
          </p:nvPr>
        </p:nvSpPr>
        <p:spPr>
          <a:xfrm>
            <a:off x="838200" y="1825625"/>
            <a:ext cx="5181600" cy="4351338"/>
          </a:xfrm>
        </p:spPr>
        <p:txBody>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04" name="内容占位符 3"/>
          <p:cNvSpPr>
            <a:spLocks noGrp="1"/>
          </p:cNvSpPr>
          <p:nvPr>
            <p:ph sz="half" idx="2"/>
          </p:nvPr>
        </p:nvSpPr>
        <p:spPr>
          <a:xfrm>
            <a:off x="6172200" y="1825625"/>
            <a:ext cx="5181600" cy="4351338"/>
          </a:xfrm>
        </p:spPr>
        <p:txBody>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05" name="日期占位符 4"/>
          <p:cNvSpPr>
            <a:spLocks noGrp="1"/>
          </p:cNvSpPr>
          <p:nvPr>
            <p:ph type="dt" sz="half" idx="10"/>
          </p:nvPr>
        </p:nvSpPr>
        <p:spPr/>
        <p:txBody>
          <a:bodyPr/>
          <a:p>
            <a:fld id="{CB11FE26-09ED-414C-86E5-B44F12525EF4}" type="datetimeFigureOut">
              <a:rPr lang="zh-CN" altLang="en-US" smtClean="0"/>
            </a:fld>
            <a:endParaRPr lang="zh-CN" altLang="en-US"/>
          </a:p>
        </p:txBody>
      </p:sp>
      <p:sp>
        <p:nvSpPr>
          <p:cNvPr id="1048806" name="页脚占位符 5"/>
          <p:cNvSpPr>
            <a:spLocks noGrp="1"/>
          </p:cNvSpPr>
          <p:nvPr>
            <p:ph type="ftr" sz="quarter" idx="11"/>
          </p:nvPr>
        </p:nvSpPr>
        <p:spPr/>
        <p:txBody>
          <a:bodyPr/>
          <a:p>
            <a:endParaRPr lang="zh-CN" altLang="en-US"/>
          </a:p>
        </p:txBody>
      </p:sp>
      <p:sp>
        <p:nvSpPr>
          <p:cNvPr id="1048807" name="灯片编号占位符 6"/>
          <p:cNvSpPr>
            <a:spLocks noGrp="1"/>
          </p:cNvSpPr>
          <p:nvPr>
            <p:ph type="sldNum" sz="quarter" idx="12"/>
          </p:nvPr>
        </p:nvSpPr>
        <p:spPr/>
        <p:txBody>
          <a:bodyPr/>
          <a:p>
            <a:fld id="{A75708B1-BC93-4238-B697-E41FA618AB0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51" name=""/>
        <p:cNvGrpSpPr/>
        <p:nvPr/>
      </p:nvGrpSpPr>
      <p:grpSpPr>
        <a:xfrm>
          <a:off x="0" y="0"/>
          <a:ext cx="0" cy="0"/>
          <a:chOff x="0" y="0"/>
          <a:chExt cx="0" cy="0"/>
        </a:xfrm>
      </p:grpSpPr>
      <p:sp>
        <p:nvSpPr>
          <p:cNvPr id="1048808" name="标题 1"/>
          <p:cNvSpPr>
            <a:spLocks noGrp="1"/>
          </p:cNvSpPr>
          <p:nvPr>
            <p:ph type="title"/>
          </p:nvPr>
        </p:nvSpPr>
        <p:spPr>
          <a:xfrm>
            <a:off x="839788" y="365125"/>
            <a:ext cx="10515600" cy="1325563"/>
          </a:xfrm>
        </p:spPr>
        <p:txBody>
          <a:bodyPr/>
          <a:p>
            <a:r>
              <a:rPr lang="zh-CN" altLang="en-US" smtClean="0"/>
              <a:t>单击此处编辑母版标题样式</a:t>
            </a:r>
            <a:endParaRPr lang="zh-CN" altLang="en-US"/>
          </a:p>
        </p:txBody>
      </p:sp>
      <p:sp>
        <p:nvSpPr>
          <p:cNvPr id="1048809"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1048810" name="内容占位符 3"/>
          <p:cNvSpPr>
            <a:spLocks noGrp="1"/>
          </p:cNvSpPr>
          <p:nvPr>
            <p:ph sz="half" idx="2"/>
          </p:nvPr>
        </p:nvSpPr>
        <p:spPr>
          <a:xfrm>
            <a:off x="839788" y="2505075"/>
            <a:ext cx="5157787" cy="3684588"/>
          </a:xfrm>
        </p:spPr>
        <p:txBody>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11"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1048812" name="内容占位符 5"/>
          <p:cNvSpPr>
            <a:spLocks noGrp="1"/>
          </p:cNvSpPr>
          <p:nvPr>
            <p:ph sz="quarter" idx="4"/>
          </p:nvPr>
        </p:nvSpPr>
        <p:spPr>
          <a:xfrm>
            <a:off x="6172200" y="2505075"/>
            <a:ext cx="5183188" cy="3684588"/>
          </a:xfrm>
        </p:spPr>
        <p:txBody>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13" name="日期占位符 6"/>
          <p:cNvSpPr>
            <a:spLocks noGrp="1"/>
          </p:cNvSpPr>
          <p:nvPr>
            <p:ph type="dt" sz="half" idx="10"/>
          </p:nvPr>
        </p:nvSpPr>
        <p:spPr/>
        <p:txBody>
          <a:bodyPr/>
          <a:p>
            <a:fld id="{CB11FE26-09ED-414C-86E5-B44F12525EF4}" type="datetimeFigureOut">
              <a:rPr lang="zh-CN" altLang="en-US" smtClean="0"/>
            </a:fld>
            <a:endParaRPr lang="zh-CN" altLang="en-US"/>
          </a:p>
        </p:txBody>
      </p:sp>
      <p:sp>
        <p:nvSpPr>
          <p:cNvPr id="1048814" name="页脚占位符 7"/>
          <p:cNvSpPr>
            <a:spLocks noGrp="1"/>
          </p:cNvSpPr>
          <p:nvPr>
            <p:ph type="ftr" sz="quarter" idx="11"/>
          </p:nvPr>
        </p:nvSpPr>
        <p:spPr/>
        <p:txBody>
          <a:bodyPr/>
          <a:p>
            <a:endParaRPr lang="zh-CN" altLang="en-US"/>
          </a:p>
        </p:txBody>
      </p:sp>
      <p:sp>
        <p:nvSpPr>
          <p:cNvPr id="1048815" name="灯片编号占位符 8"/>
          <p:cNvSpPr>
            <a:spLocks noGrp="1"/>
          </p:cNvSpPr>
          <p:nvPr>
            <p:ph type="sldNum" sz="quarter" idx="12"/>
          </p:nvPr>
        </p:nvSpPr>
        <p:spPr/>
        <p:txBody>
          <a:bodyPr/>
          <a:p>
            <a:fld id="{A75708B1-BC93-4238-B697-E41FA618AB0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44" name=""/>
        <p:cNvGrpSpPr/>
        <p:nvPr/>
      </p:nvGrpSpPr>
      <p:grpSpPr>
        <a:xfrm>
          <a:off x="0" y="0"/>
          <a:ext cx="0" cy="0"/>
          <a:chOff x="0" y="0"/>
          <a:chExt cx="0" cy="0"/>
        </a:xfrm>
      </p:grpSpPr>
      <p:sp>
        <p:nvSpPr>
          <p:cNvPr id="1048772" name="标题 1"/>
          <p:cNvSpPr>
            <a:spLocks noGrp="1"/>
          </p:cNvSpPr>
          <p:nvPr>
            <p:ph type="title"/>
          </p:nvPr>
        </p:nvSpPr>
        <p:spPr/>
        <p:txBody>
          <a:bodyPr/>
          <a:p>
            <a:r>
              <a:rPr lang="zh-CN" altLang="en-US" smtClean="0"/>
              <a:t>单击此处编辑母版标题样式</a:t>
            </a:r>
            <a:endParaRPr lang="zh-CN" altLang="en-US"/>
          </a:p>
        </p:txBody>
      </p:sp>
      <p:sp>
        <p:nvSpPr>
          <p:cNvPr id="1048773" name="日期占位符 2"/>
          <p:cNvSpPr>
            <a:spLocks noGrp="1"/>
          </p:cNvSpPr>
          <p:nvPr>
            <p:ph type="dt" sz="half" idx="10"/>
          </p:nvPr>
        </p:nvSpPr>
        <p:spPr/>
        <p:txBody>
          <a:bodyPr/>
          <a:p>
            <a:fld id="{CB11FE26-09ED-414C-86E5-B44F12525EF4}" type="datetimeFigureOut">
              <a:rPr lang="zh-CN" altLang="en-US" smtClean="0"/>
            </a:fld>
            <a:endParaRPr lang="zh-CN" altLang="en-US"/>
          </a:p>
        </p:txBody>
      </p:sp>
      <p:sp>
        <p:nvSpPr>
          <p:cNvPr id="1048774" name="页脚占位符 3"/>
          <p:cNvSpPr>
            <a:spLocks noGrp="1"/>
          </p:cNvSpPr>
          <p:nvPr>
            <p:ph type="ftr" sz="quarter" idx="11"/>
          </p:nvPr>
        </p:nvSpPr>
        <p:spPr/>
        <p:txBody>
          <a:bodyPr/>
          <a:p>
            <a:endParaRPr lang="zh-CN" altLang="en-US"/>
          </a:p>
        </p:txBody>
      </p:sp>
      <p:sp>
        <p:nvSpPr>
          <p:cNvPr id="1048775" name="灯片编号占位符 4"/>
          <p:cNvSpPr>
            <a:spLocks noGrp="1"/>
          </p:cNvSpPr>
          <p:nvPr>
            <p:ph type="sldNum" sz="quarter" idx="12"/>
          </p:nvPr>
        </p:nvSpPr>
        <p:spPr/>
        <p:txBody>
          <a:bodyPr/>
          <a:p>
            <a:fld id="{A75708B1-BC93-4238-B697-E41FA618AB0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52" name=""/>
        <p:cNvGrpSpPr/>
        <p:nvPr/>
      </p:nvGrpSpPr>
      <p:grpSpPr>
        <a:xfrm>
          <a:off x="0" y="0"/>
          <a:ext cx="0" cy="0"/>
          <a:chOff x="0" y="0"/>
          <a:chExt cx="0" cy="0"/>
        </a:xfrm>
      </p:grpSpPr>
      <p:sp>
        <p:nvSpPr>
          <p:cNvPr id="1048816" name="日期占位符 1"/>
          <p:cNvSpPr>
            <a:spLocks noGrp="1"/>
          </p:cNvSpPr>
          <p:nvPr>
            <p:ph type="dt" sz="half" idx="10"/>
          </p:nvPr>
        </p:nvSpPr>
        <p:spPr/>
        <p:txBody>
          <a:bodyPr/>
          <a:p>
            <a:fld id="{CB11FE26-09ED-414C-86E5-B44F12525EF4}" type="datetimeFigureOut">
              <a:rPr lang="zh-CN" altLang="en-US" smtClean="0"/>
            </a:fld>
            <a:endParaRPr lang="zh-CN" altLang="en-US"/>
          </a:p>
        </p:txBody>
      </p:sp>
      <p:sp>
        <p:nvSpPr>
          <p:cNvPr id="1048817" name="页脚占位符 2"/>
          <p:cNvSpPr>
            <a:spLocks noGrp="1"/>
          </p:cNvSpPr>
          <p:nvPr>
            <p:ph type="ftr" sz="quarter" idx="11"/>
          </p:nvPr>
        </p:nvSpPr>
        <p:spPr/>
        <p:txBody>
          <a:bodyPr/>
          <a:p>
            <a:endParaRPr lang="zh-CN" altLang="en-US"/>
          </a:p>
        </p:txBody>
      </p:sp>
      <p:sp>
        <p:nvSpPr>
          <p:cNvPr id="1048818" name="灯片编号占位符 3"/>
          <p:cNvSpPr>
            <a:spLocks noGrp="1"/>
          </p:cNvSpPr>
          <p:nvPr>
            <p:ph type="sldNum" sz="quarter" idx="12"/>
          </p:nvPr>
        </p:nvSpPr>
        <p:spPr/>
        <p:txBody>
          <a:bodyPr/>
          <a:p>
            <a:fld id="{A75708B1-BC93-4238-B697-E41FA618AB0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53" name=""/>
        <p:cNvGrpSpPr/>
        <p:nvPr/>
      </p:nvGrpSpPr>
      <p:grpSpPr>
        <a:xfrm>
          <a:off x="0" y="0"/>
          <a:ext cx="0" cy="0"/>
          <a:chOff x="0" y="0"/>
          <a:chExt cx="0" cy="0"/>
        </a:xfrm>
      </p:grpSpPr>
      <p:sp>
        <p:nvSpPr>
          <p:cNvPr id="1048819"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1048820"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21"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1048822" name="日期占位符 4"/>
          <p:cNvSpPr>
            <a:spLocks noGrp="1"/>
          </p:cNvSpPr>
          <p:nvPr>
            <p:ph type="dt" sz="half" idx="10"/>
          </p:nvPr>
        </p:nvSpPr>
        <p:spPr/>
        <p:txBody>
          <a:bodyPr/>
          <a:p>
            <a:fld id="{CB11FE26-09ED-414C-86E5-B44F12525EF4}" type="datetimeFigureOut">
              <a:rPr lang="zh-CN" altLang="en-US" smtClean="0"/>
            </a:fld>
            <a:endParaRPr lang="zh-CN" altLang="en-US"/>
          </a:p>
        </p:txBody>
      </p:sp>
      <p:sp>
        <p:nvSpPr>
          <p:cNvPr id="1048823" name="页脚占位符 5"/>
          <p:cNvSpPr>
            <a:spLocks noGrp="1"/>
          </p:cNvSpPr>
          <p:nvPr>
            <p:ph type="ftr" sz="quarter" idx="11"/>
          </p:nvPr>
        </p:nvSpPr>
        <p:spPr/>
        <p:txBody>
          <a:bodyPr/>
          <a:p>
            <a:endParaRPr lang="zh-CN" altLang="en-US"/>
          </a:p>
        </p:txBody>
      </p:sp>
      <p:sp>
        <p:nvSpPr>
          <p:cNvPr id="1048824" name="灯片编号占位符 6"/>
          <p:cNvSpPr>
            <a:spLocks noGrp="1"/>
          </p:cNvSpPr>
          <p:nvPr>
            <p:ph type="sldNum" sz="quarter" idx="12"/>
          </p:nvPr>
        </p:nvSpPr>
        <p:spPr/>
        <p:txBody>
          <a:bodyPr/>
          <a:p>
            <a:fld id="{A75708B1-BC93-4238-B697-E41FA618AB0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47" name=""/>
        <p:cNvGrpSpPr/>
        <p:nvPr/>
      </p:nvGrpSpPr>
      <p:grpSpPr>
        <a:xfrm>
          <a:off x="0" y="0"/>
          <a:ext cx="0" cy="0"/>
          <a:chOff x="0" y="0"/>
          <a:chExt cx="0" cy="0"/>
        </a:xfrm>
      </p:grpSpPr>
      <p:sp>
        <p:nvSpPr>
          <p:cNvPr id="1048786"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1048787"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788"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1048789" name="日期占位符 4"/>
          <p:cNvSpPr>
            <a:spLocks noGrp="1"/>
          </p:cNvSpPr>
          <p:nvPr>
            <p:ph type="dt" sz="half" idx="10"/>
          </p:nvPr>
        </p:nvSpPr>
        <p:spPr/>
        <p:txBody>
          <a:bodyPr/>
          <a:p>
            <a:fld id="{CB11FE26-09ED-414C-86E5-B44F12525EF4}" type="datetimeFigureOut">
              <a:rPr lang="zh-CN" altLang="en-US" smtClean="0"/>
            </a:fld>
            <a:endParaRPr lang="zh-CN" altLang="en-US"/>
          </a:p>
        </p:txBody>
      </p:sp>
      <p:sp>
        <p:nvSpPr>
          <p:cNvPr id="1048790" name="页脚占位符 5"/>
          <p:cNvSpPr>
            <a:spLocks noGrp="1"/>
          </p:cNvSpPr>
          <p:nvPr>
            <p:ph type="ftr" sz="quarter" idx="11"/>
          </p:nvPr>
        </p:nvSpPr>
        <p:spPr/>
        <p:txBody>
          <a:bodyPr/>
          <a:p>
            <a:endParaRPr lang="zh-CN" altLang="en-US"/>
          </a:p>
        </p:txBody>
      </p:sp>
      <p:sp>
        <p:nvSpPr>
          <p:cNvPr id="1048791" name="灯片编号占位符 6"/>
          <p:cNvSpPr>
            <a:spLocks noGrp="1"/>
          </p:cNvSpPr>
          <p:nvPr>
            <p:ph type="sldNum" sz="quarter" idx="12"/>
          </p:nvPr>
        </p:nvSpPr>
        <p:spPr/>
        <p:txBody>
          <a:bodyPr/>
          <a:p>
            <a:fld id="{A75708B1-BC93-4238-B697-E41FA618AB0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p>
            <a:r>
              <a:rPr lang="zh-CN" altLang="en-US" smtClean="0"/>
              <a:t>单击此处编辑母版标题样式</a:t>
            </a:r>
            <a:endParaRPr lang="zh-CN" altLang="en-US"/>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1FE26-09ED-414C-86E5-B44F12525EF4}" type="datetimeFigureOut">
              <a:rPr lang="zh-CN" altLang="en-US" smtClean="0"/>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708B1-BC93-4238-B697-E41FA618AB0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tags" Target="../tags/tag7.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24" name=""/>
        <p:cNvGrpSpPr/>
        <p:nvPr/>
      </p:nvGrpSpPr>
      <p:grpSpPr>
        <a:xfrm>
          <a:off x="0" y="0"/>
          <a:ext cx="0" cy="0"/>
          <a:chOff x="0" y="0"/>
          <a:chExt cx="0" cy="0"/>
        </a:xfrm>
      </p:grpSpPr>
      <p:sp>
        <p:nvSpPr>
          <p:cNvPr id="1048586" name="矩形 8"/>
          <p:cNvSpPr/>
          <p:nvPr/>
        </p:nvSpPr>
        <p:spPr>
          <a:xfrm>
            <a:off x="407894" y="322729"/>
            <a:ext cx="11376212" cy="615915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589" name="文本框 10"/>
          <p:cNvSpPr txBox="1"/>
          <p:nvPr/>
        </p:nvSpPr>
        <p:spPr>
          <a:xfrm>
            <a:off x="594995" y="2068195"/>
            <a:ext cx="11002010" cy="2668270"/>
          </a:xfrm>
          <a:prstGeom prst="rect">
            <a:avLst/>
          </a:prstGeom>
          <a:noFill/>
        </p:spPr>
        <p:txBody>
          <a:bodyPr wrap="none" rtlCol="0">
            <a:noAutofit/>
          </a:bodyPr>
          <a:p>
            <a:pPr algn="ctr"/>
            <a:r>
              <a:rPr lang="en-US" altLang="zh-CN" sz="9600" b="1" spc="300" dirty="0" smtClean="0">
                <a:solidFill>
                  <a:schemeClr val="tx2">
                    <a:lumMod val="50000"/>
                  </a:schemeClr>
                </a:solidFill>
                <a:latin typeface="等线" panose="02010600030101010101" charset="-122"/>
                <a:ea typeface="等线" panose="02010600030101010101" charset="-122"/>
              </a:rPr>
              <a:t>B810Z</a:t>
            </a:r>
            <a:endParaRPr lang="en-US" altLang="zh-CN" sz="9600" b="1" spc="300" dirty="0" smtClean="0">
              <a:solidFill>
                <a:schemeClr val="tx2">
                  <a:lumMod val="50000"/>
                </a:schemeClr>
              </a:solidFill>
              <a:latin typeface="等线" panose="02010600030101010101" charset="-122"/>
              <a:ea typeface="等线" panose="02010600030101010101" charset="-122"/>
            </a:endParaRPr>
          </a:p>
        </p:txBody>
      </p:sp>
      <p:sp>
        <p:nvSpPr>
          <p:cNvPr id="1048590" name="文本框 12"/>
          <p:cNvSpPr txBox="1"/>
          <p:nvPr/>
        </p:nvSpPr>
        <p:spPr>
          <a:xfrm>
            <a:off x="594995" y="3653155"/>
            <a:ext cx="11450955" cy="1198880"/>
          </a:xfrm>
          <a:prstGeom prst="rect">
            <a:avLst/>
          </a:prstGeom>
          <a:noFill/>
        </p:spPr>
        <p:txBody>
          <a:bodyPr wrap="square" rtlCol="0">
            <a:spAutoFit/>
          </a:bodyPr>
          <a:p>
            <a:r>
              <a:rPr lang="en-US" altLang="zh-CN" sz="3600" dirty="0" smtClean="0">
                <a:solidFill>
                  <a:schemeClr val="tx1">
                    <a:lumMod val="65000"/>
                    <a:lumOff val="35000"/>
                  </a:schemeClr>
                </a:solidFill>
                <a:latin typeface="汉仪晓波花月圆简" panose="00020600040101010101" pitchFamily="18" charset="-122"/>
                <a:ea typeface="汉仪晓波花月圆简" panose="00020600040101010101" pitchFamily="18" charset="-122"/>
              </a:rPr>
              <a:t>【 </a:t>
            </a:r>
            <a:r>
              <a:rPr lang="en-US" altLang="zh-CN" sz="3600" dirty="0" smtClean="0">
                <a:solidFill>
                  <a:schemeClr val="tx1"/>
                </a:solidFill>
                <a:latin typeface="汉仪晓波花月圆简" panose="00020600040101010101" pitchFamily="18" charset="-122"/>
                <a:ea typeface="汉仪晓波花月圆简" panose="00020600040101010101" pitchFamily="18" charset="-122"/>
              </a:rPr>
              <a:t>Dual head high performance direct injection plasma equipment specification</a:t>
            </a:r>
            <a:r>
              <a:rPr lang="en-US" altLang="zh-CN" sz="3600" dirty="0" smtClean="0">
                <a:solidFill>
                  <a:schemeClr val="tx1"/>
                </a:solidFill>
                <a:latin typeface="汉仪晓波花月圆简" panose="00020600040101010101" pitchFamily="18" charset="-122"/>
                <a:ea typeface="汉仪晓波花月圆简" panose="00020600040101010101" pitchFamily="18" charset="-122"/>
              </a:rPr>
              <a:t> </a:t>
            </a:r>
            <a:r>
              <a:rPr lang="en-US" altLang="zh-CN" sz="3600" dirty="0" smtClean="0">
                <a:solidFill>
                  <a:schemeClr val="tx1">
                    <a:lumMod val="65000"/>
                    <a:lumOff val="35000"/>
                  </a:schemeClr>
                </a:solidFill>
                <a:latin typeface="汉仪晓波花月圆简" panose="00020600040101010101" pitchFamily="18" charset="-122"/>
                <a:ea typeface="汉仪晓波花月圆简" panose="00020600040101010101" pitchFamily="18" charset="-122"/>
              </a:rPr>
              <a:t>】</a:t>
            </a:r>
            <a:endParaRPr lang="en-US" altLang="zh-CN" sz="3600" dirty="0" smtClean="0">
              <a:solidFill>
                <a:schemeClr val="tx1">
                  <a:lumMod val="65000"/>
                  <a:lumOff val="35000"/>
                </a:schemeClr>
              </a:solidFill>
              <a:latin typeface="汉仪晓波花月圆简" panose="00020600040101010101" pitchFamily="18" charset="-122"/>
              <a:ea typeface="汉仪晓波花月圆简" panose="00020600040101010101" pitchFamily="18" charset="-122"/>
            </a:endParaRPr>
          </a:p>
        </p:txBody>
      </p:sp>
      <p:sp>
        <p:nvSpPr>
          <p:cNvPr id="2" name="文本框 1"/>
          <p:cNvSpPr txBox="1"/>
          <p:nvPr/>
        </p:nvSpPr>
        <p:spPr>
          <a:xfrm>
            <a:off x="7466965" y="1761490"/>
            <a:ext cx="4064000" cy="368300"/>
          </a:xfrm>
          <a:prstGeom prst="rect">
            <a:avLst/>
          </a:prstGeom>
          <a:noFill/>
        </p:spPr>
        <p:txBody>
          <a:bodyPr wrap="square" rtlCol="0">
            <a:spAutoFit/>
          </a:bodyPr>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8589"/>
                                        </p:tgtEl>
                                        <p:attrNameLst>
                                          <p:attrName>style.visibility</p:attrName>
                                        </p:attrNameLst>
                                      </p:cBhvr>
                                      <p:to>
                                        <p:strVal val="visible"/>
                                      </p:to>
                                    </p:set>
                                    <p:animEffect transition="in" filter="wipe(down)">
                                      <p:cBhvr>
                                        <p:cTn id="7" dur="500"/>
                                        <p:tgtEl>
                                          <p:spTgt spid="10485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48590"/>
                                        </p:tgtEl>
                                        <p:attrNameLst>
                                          <p:attrName>style.visibility</p:attrName>
                                        </p:attrNameLst>
                                      </p:cBhvr>
                                      <p:to>
                                        <p:strVal val="visible"/>
                                      </p:to>
                                    </p:set>
                                    <p:animEffect transition="in" filter="wipe(down)">
                                      <p:cBhvr>
                                        <p:cTn id="12" dur="500"/>
                                        <p:tgtEl>
                                          <p:spTgt spid="1048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9" grpId="0"/>
      <p:bldP spid="104859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43" name=""/>
        <p:cNvGrpSpPr/>
        <p:nvPr/>
      </p:nvGrpSpPr>
      <p:grpSpPr>
        <a:xfrm>
          <a:off x="0" y="0"/>
          <a:ext cx="0" cy="0"/>
          <a:chOff x="0" y="0"/>
          <a:chExt cx="0" cy="0"/>
        </a:xfrm>
      </p:grpSpPr>
      <p:sp>
        <p:nvSpPr>
          <p:cNvPr id="1048763" name="矩形 8"/>
          <p:cNvSpPr/>
          <p:nvPr/>
        </p:nvSpPr>
        <p:spPr>
          <a:xfrm>
            <a:off x="407894" y="322729"/>
            <a:ext cx="11376212" cy="615915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内容占位符 2"/>
          <p:cNvSpPr>
            <a:spLocks noGrp="1"/>
          </p:cNvSpPr>
          <p:nvPr>
            <p:ph idx="1"/>
            <p:custDataLst>
              <p:tags r:id="rId1"/>
            </p:custDataLst>
          </p:nvPr>
        </p:nvSpPr>
        <p:spPr>
          <a:xfrm>
            <a:off x="594360" y="414020"/>
            <a:ext cx="10515600" cy="5595620"/>
          </a:xfrm>
        </p:spPr>
        <p:txBody>
          <a:bodyPr/>
          <a:p>
            <a:pPr marL="0" indent="0" algn="l">
              <a:buNone/>
            </a:pPr>
            <a:r>
              <a:rPr lang="en-US" altLang="zh-CN" sz="2000" b="1"/>
              <a:t>1.During the shelf life, free replacement of damaged parts under normal use.</a:t>
            </a:r>
            <a:endParaRPr lang="en-US" altLang="zh-CN" sz="2000" b="1"/>
          </a:p>
          <a:p>
            <a:pPr marL="0" indent="0" algn="l">
              <a:buNone/>
            </a:pPr>
            <a:r>
              <a:rPr lang="en-US" altLang="zh-CN" sz="2000" b="1"/>
              <a:t>2.If the operation fails to meet the scope of the equipment, resulting in damage to relevant parts, the company shall not be liable for compensation.</a:t>
            </a:r>
            <a:endParaRPr lang="en-US" altLang="zh-CN" sz="2000" b="1"/>
          </a:p>
          <a:p>
            <a:pPr marL="0" indent="0" algn="l">
              <a:buNone/>
            </a:pPr>
            <a:r>
              <a:rPr lang="en-US" altLang="zh-CN" sz="2000" b="1"/>
              <a:t>3.In case of damage caused by earthquake, fire, typhoon, tsunami and other force majeure disasters, the company shall not be liable for compensation。</a:t>
            </a:r>
            <a:endParaRPr lang="en-US" altLang="zh-CN" sz="2000" b="1"/>
          </a:p>
          <a:p>
            <a:pPr marL="0" indent="0" algn="l">
              <a:buNone/>
            </a:pPr>
            <a:r>
              <a:rPr lang="en-US" altLang="zh-CN" sz="2000" b="1"/>
              <a:t>4.If the equipment is damaged directly or indirectly by non-use of original parts, the company shall not be liable for compensation.</a:t>
            </a:r>
            <a:endParaRPr lang="en-US" altLang="zh-CN" sz="2000" b="1"/>
          </a:p>
          <a:p>
            <a:pPr marL="0" indent="0" algn="l">
              <a:buNone/>
            </a:pPr>
            <a:r>
              <a:rPr lang="en-US" altLang="zh-CN" sz="2000" b="1"/>
              <a:t>5.If the equipment is damaged or defective due to improper design, the company shall not be liable for compensation.</a:t>
            </a:r>
            <a:endParaRPr lang="en-US" altLang="zh-CN" sz="2000" b="1"/>
          </a:p>
          <a:p>
            <a:pPr marL="0" indent="0" algn="l">
              <a:buNone/>
            </a:pPr>
            <a:r>
              <a:rPr lang="en-US" altLang="zh-CN" sz="2000" b="1"/>
              <a:t>6.After the warranty period, your company is responsible for the consumables and service costs required to replace the parts.</a:t>
            </a:r>
            <a:endParaRPr lang="en-US" altLang="zh-CN" sz="2000" b="1"/>
          </a:p>
        </p:txBody>
      </p:sp>
      <p:pic>
        <p:nvPicPr>
          <p:cNvPr id="100" name="图片 99"/>
          <p:cNvPicPr/>
          <p:nvPr>
            <p:custDataLst>
              <p:tags r:id="rId2"/>
            </p:custDataLst>
          </p:nvPr>
        </p:nvPicPr>
        <p:blipFill>
          <a:blip r:embed="rId3"/>
          <a:srcRect l="5921" t="21877" r="8392"/>
          <a:stretch>
            <a:fillRect/>
          </a:stretch>
        </p:blipFill>
        <p:spPr>
          <a:xfrm>
            <a:off x="407670" y="4145280"/>
            <a:ext cx="10269220" cy="2712720"/>
          </a:xfrm>
          <a:prstGeom prst="rect">
            <a:avLst/>
          </a:prstGeom>
          <a:noFill/>
          <a:ln w="9525">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38" name=""/>
        <p:cNvGrpSpPr/>
        <p:nvPr/>
      </p:nvGrpSpPr>
      <p:grpSpPr>
        <a:xfrm>
          <a:off x="0" y="0"/>
          <a:ext cx="0" cy="0"/>
          <a:chOff x="0" y="0"/>
          <a:chExt cx="0" cy="0"/>
        </a:xfrm>
      </p:grpSpPr>
      <p:sp>
        <p:nvSpPr>
          <p:cNvPr id="1048712" name="矩形 8"/>
          <p:cNvSpPr/>
          <p:nvPr/>
        </p:nvSpPr>
        <p:spPr>
          <a:xfrm>
            <a:off x="54590" y="61262"/>
            <a:ext cx="12082818" cy="67624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21" name="矩形 38"/>
          <p:cNvSpPr/>
          <p:nvPr/>
        </p:nvSpPr>
        <p:spPr>
          <a:xfrm>
            <a:off x="867410" y="520065"/>
            <a:ext cx="10762615" cy="6531610"/>
          </a:xfrm>
          <a:prstGeom prst="rect">
            <a:avLst/>
          </a:prstGeom>
        </p:spPr>
        <p:txBody>
          <a:bodyPr wrap="square">
            <a:noAutofit/>
          </a:bodyPr>
          <a:p>
            <a:pPr>
              <a:lnSpc>
                <a:spcPct val="150000"/>
              </a:lnSpc>
            </a:pPr>
            <a:r>
              <a:rPr lang="zh-CN" altLang="en-US" sz="4000" b="1" dirty="0" smtClean="0">
                <a:latin typeface="微软雅黑" panose="020B0503020204020204" charset="-122"/>
                <a:ea typeface="微软雅黑" panose="020B0503020204020204" charset="-122"/>
                <a:cs typeface="微软雅黑" panose="020B0503020204020204" charset="-122"/>
              </a:rPr>
              <a:t>目录</a:t>
            </a:r>
            <a:r>
              <a:rPr lang="en-US" altLang="zh-CN" sz="2800" b="1" dirty="0" smtClean="0">
                <a:solidFill>
                  <a:schemeClr val="bg2">
                    <a:lumMod val="50000"/>
                  </a:schemeClr>
                </a:solidFill>
                <a:latin typeface="微软雅黑" panose="020B0503020204020204" charset="-122"/>
                <a:ea typeface="微软雅黑" panose="020B0503020204020204" charset="-122"/>
                <a:cs typeface="微软雅黑" panose="020B0503020204020204" charset="-122"/>
              </a:rPr>
              <a:t> </a:t>
            </a:r>
            <a:r>
              <a:rPr lang="en-US" altLang="zh-CN" sz="3200" b="1" dirty="0" smtClean="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CONTENTS</a:t>
            </a:r>
            <a:endParaRPr lang="en-US" altLang="zh-CN" sz="2800" b="1" dirty="0" smtClean="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a:lnSpc>
                <a:spcPct val="200000"/>
              </a:lnSpc>
            </a:pPr>
            <a:r>
              <a:rPr lang="en-US" altLang="zh-CN" sz="2400" dirty="0" smtClean="0">
                <a:latin typeface="微软雅黑" panose="020B0503020204020204" charset="-122"/>
                <a:ea typeface="微软雅黑" panose="020B0503020204020204" charset="-122"/>
                <a:cs typeface="微软雅黑" panose="020B0503020204020204" charset="-122"/>
                <a:sym typeface="+mn-ea"/>
              </a:rPr>
              <a:t>1 .</a:t>
            </a:r>
            <a:r>
              <a:rPr lang="en-US" altLang="zh-CN" sz="1400" dirty="0" smtClean="0">
                <a:latin typeface="Arial" panose="020B0604020202020204" pitchFamily="34" charset="0"/>
                <a:ea typeface="微软雅黑" panose="020B0503020204020204" charset="-122"/>
                <a:cs typeface="Arial" panose="020B0604020202020204" pitchFamily="34" charset="0"/>
                <a:sym typeface="+mn-ea"/>
              </a:rPr>
              <a:t>equipment introduction ............................................................</a:t>
            </a:r>
            <a:r>
              <a:rPr lang="en-US" altLang="zh-CN" dirty="0" smtClean="0">
                <a:latin typeface="微软雅黑" panose="020B0503020204020204" charset="-122"/>
                <a:ea typeface="微软雅黑" panose="020B0503020204020204" charset="-122"/>
                <a:cs typeface="微软雅黑" panose="020B0503020204020204" charset="-122"/>
                <a:sym typeface="+mn-ea"/>
              </a:rPr>
              <a:t>.......................................................................................... </a:t>
            </a:r>
            <a:r>
              <a:rPr lang="en-US" altLang="zh-CN" sz="2400" dirty="0" smtClean="0">
                <a:latin typeface="微软雅黑" panose="020B0503020204020204" charset="-122"/>
                <a:ea typeface="微软雅黑" panose="020B0503020204020204" charset="-122"/>
                <a:cs typeface="微软雅黑" panose="020B0503020204020204" charset="-122"/>
                <a:sym typeface="+mn-ea"/>
              </a:rPr>
              <a:t>1</a:t>
            </a:r>
            <a:endParaRPr lang="zh-CN" altLang="en-US" dirty="0" smtClean="0">
              <a:latin typeface="微软雅黑" panose="020B0503020204020204" charset="-122"/>
              <a:ea typeface="微软雅黑" panose="020B0503020204020204" charset="-122"/>
              <a:cs typeface="微软雅黑" panose="020B0503020204020204" charset="-122"/>
              <a:sym typeface="+mn-ea"/>
            </a:endParaRPr>
          </a:p>
          <a:p>
            <a:pPr>
              <a:lnSpc>
                <a:spcPct val="200000"/>
              </a:lnSpc>
            </a:pPr>
            <a:r>
              <a:rPr lang="en-US" altLang="zh-CN" sz="2400" dirty="0" smtClean="0">
                <a:latin typeface="微软雅黑" panose="020B0503020204020204" charset="-122"/>
                <a:ea typeface="微软雅黑" panose="020B0503020204020204" charset="-122"/>
                <a:cs typeface="微软雅黑" panose="020B0503020204020204" charset="-122"/>
                <a:sym typeface="+mn-ea"/>
              </a:rPr>
              <a:t>2 . </a:t>
            </a:r>
            <a:r>
              <a:rPr lang="en-US" altLang="zh-CN" sz="1400" dirty="0" smtClean="0">
                <a:latin typeface="Arial" panose="020B0604020202020204" pitchFamily="34" charset="0"/>
                <a:ea typeface="微软雅黑" panose="020B0503020204020204" charset="-122"/>
                <a:cs typeface="Arial" panose="020B0604020202020204" pitchFamily="34" charset="0"/>
                <a:sym typeface="+mn-ea"/>
              </a:rPr>
              <a:t>technical</a:t>
            </a:r>
            <a:r>
              <a:rPr lang="en-US" altLang="en-US" sz="1400" dirty="0" smtClean="0">
                <a:latin typeface="Arial" panose="020B0604020202020204" pitchFamily="34" charset="0"/>
                <a:ea typeface="微软雅黑" panose="020B0503020204020204" charset="-122"/>
                <a:cs typeface="Arial" panose="020B0604020202020204" pitchFamily="34" charset="0"/>
                <a:sym typeface="+mn-ea"/>
              </a:rPr>
              <a:t> </a:t>
            </a:r>
            <a:r>
              <a:rPr lang="en-US" altLang="zh-CN" sz="1400" dirty="0" smtClean="0">
                <a:latin typeface="Arial" panose="020B0604020202020204" pitchFamily="34" charset="0"/>
                <a:ea typeface="微软雅黑" panose="020B0503020204020204" charset="-122"/>
                <a:cs typeface="Arial" panose="020B0604020202020204" pitchFamily="34" charset="0"/>
                <a:sym typeface="+mn-ea"/>
              </a:rPr>
              <a:t>specification  </a:t>
            </a:r>
            <a:r>
              <a:rPr lang="en-US" altLang="zh-CN" dirty="0" smtClean="0">
                <a:latin typeface="微软雅黑" panose="020B0503020204020204" charset="-122"/>
                <a:ea typeface="微软雅黑" panose="020B0503020204020204" charset="-122"/>
                <a:cs typeface="微软雅黑" panose="020B0503020204020204" charset="-122"/>
                <a:sym typeface="+mn-ea"/>
              </a:rPr>
              <a:t>...............................................................................................................................................2 </a:t>
            </a:r>
            <a:endParaRPr lang="zh-CN" altLang="en-US" dirty="0" smtClean="0">
              <a:latin typeface="微软雅黑" panose="020B0503020204020204" charset="-122"/>
              <a:ea typeface="微软雅黑" panose="020B0503020204020204" charset="-122"/>
              <a:cs typeface="微软雅黑" panose="020B0503020204020204" charset="-122"/>
              <a:sym typeface="+mn-ea"/>
            </a:endParaRPr>
          </a:p>
          <a:p>
            <a:pPr>
              <a:lnSpc>
                <a:spcPct val="200000"/>
              </a:lnSpc>
            </a:pPr>
            <a:r>
              <a:rPr lang="en-US" altLang="zh-CN" sz="2400" dirty="0" smtClean="0">
                <a:latin typeface="微软雅黑" panose="020B0503020204020204" charset="-122"/>
                <a:ea typeface="微软雅黑" panose="020B0503020204020204" charset="-122"/>
                <a:cs typeface="微软雅黑" panose="020B0503020204020204" charset="-122"/>
                <a:sym typeface="+mn-ea"/>
              </a:rPr>
              <a:t>3 .</a:t>
            </a:r>
            <a:r>
              <a:rPr lang="en-US" altLang="zh-CN" sz="1400" dirty="0" smtClean="0">
                <a:latin typeface="Arial" panose="020B0604020202020204" pitchFamily="34" charset="0"/>
                <a:ea typeface="微软雅黑" panose="020B0503020204020204" charset="-122"/>
                <a:cs typeface="Arial" panose="020B0604020202020204" pitchFamily="34" charset="0"/>
                <a:sym typeface="+mn-ea"/>
              </a:rPr>
              <a:t>configuration list  .............................</a:t>
            </a:r>
            <a:r>
              <a:rPr lang="en-US" altLang="zh-CN" dirty="0" smtClean="0">
                <a:latin typeface="微软雅黑" panose="020B0503020204020204" charset="-122"/>
                <a:ea typeface="微软雅黑" panose="020B0503020204020204" charset="-122"/>
                <a:cs typeface="微软雅黑" panose="020B0503020204020204" charset="-122"/>
                <a:sym typeface="+mn-ea"/>
              </a:rPr>
              <a:t>........................................................................................................................ </a:t>
            </a:r>
            <a:r>
              <a:rPr lang="en-US" altLang="zh-CN" sz="2400" dirty="0" smtClean="0">
                <a:latin typeface="微软雅黑" panose="020B0503020204020204" charset="-122"/>
                <a:ea typeface="微软雅黑" panose="020B0503020204020204" charset="-122"/>
                <a:cs typeface="微软雅黑" panose="020B0503020204020204" charset="-122"/>
                <a:sym typeface="+mn-ea"/>
              </a:rPr>
              <a:t>4</a:t>
            </a:r>
            <a:endParaRPr lang="zh-CN" altLang="en-US" dirty="0" smtClean="0">
              <a:latin typeface="微软雅黑" panose="020B0503020204020204" charset="-122"/>
              <a:ea typeface="微软雅黑" panose="020B0503020204020204" charset="-122"/>
              <a:cs typeface="微软雅黑" panose="020B0503020204020204" charset="-122"/>
              <a:sym typeface="+mn-ea"/>
            </a:endParaRPr>
          </a:p>
          <a:p>
            <a:pPr>
              <a:lnSpc>
                <a:spcPct val="200000"/>
              </a:lnSpc>
            </a:pPr>
            <a:r>
              <a:rPr lang="en-US" altLang="zh-CN" sz="2400" dirty="0" smtClean="0">
                <a:latin typeface="微软雅黑" panose="020B0503020204020204" charset="-122"/>
                <a:ea typeface="微软雅黑" panose="020B0503020204020204" charset="-122"/>
                <a:cs typeface="微软雅黑" panose="020B0503020204020204" charset="-122"/>
                <a:sym typeface="+mn-ea"/>
              </a:rPr>
              <a:t>4 . </a:t>
            </a:r>
            <a:r>
              <a:rPr lang="en-US" altLang="zh-CN" sz="1400" dirty="0" smtClean="0">
                <a:latin typeface="Arial" panose="020B0604020202020204" pitchFamily="34" charset="0"/>
                <a:ea typeface="微软雅黑" panose="020B0503020204020204" charset="-122"/>
                <a:cs typeface="Arial" panose="020B0604020202020204" pitchFamily="34" charset="0"/>
                <a:sym typeface="+mn-ea"/>
              </a:rPr>
              <a:t>Applicable substrate  ..............</a:t>
            </a:r>
            <a:r>
              <a:rPr lang="en-US" altLang="zh-CN" dirty="0" smtClean="0">
                <a:latin typeface="微软雅黑" panose="020B0503020204020204" charset="-122"/>
                <a:ea typeface="微软雅黑" panose="020B0503020204020204" charset="-122"/>
                <a:cs typeface="微软雅黑" panose="020B0503020204020204" charset="-122"/>
                <a:sym typeface="+mn-ea"/>
              </a:rPr>
              <a:t>....................................................................................................................................... </a:t>
            </a:r>
            <a:r>
              <a:rPr lang="en-US" altLang="zh-CN" sz="2400" dirty="0" smtClean="0">
                <a:latin typeface="微软雅黑" panose="020B0503020204020204" charset="-122"/>
                <a:ea typeface="微软雅黑" panose="020B0503020204020204" charset="-122"/>
                <a:cs typeface="微软雅黑" panose="020B0503020204020204" charset="-122"/>
                <a:sym typeface="+mn-ea"/>
              </a:rPr>
              <a:t>5</a:t>
            </a:r>
            <a:endParaRPr lang="zh-CN" altLang="en-US" dirty="0" smtClean="0">
              <a:latin typeface="微软雅黑" panose="020B0503020204020204" charset="-122"/>
              <a:ea typeface="微软雅黑" panose="020B0503020204020204" charset="-122"/>
              <a:cs typeface="微软雅黑" panose="020B0503020204020204" charset="-122"/>
              <a:sym typeface="+mn-ea"/>
            </a:endParaRPr>
          </a:p>
          <a:p>
            <a:pPr>
              <a:lnSpc>
                <a:spcPct val="200000"/>
              </a:lnSpc>
            </a:pPr>
            <a:r>
              <a:rPr lang="en-US" altLang="zh-CN" sz="2400" dirty="0" smtClean="0">
                <a:latin typeface="微软雅黑" panose="020B0503020204020204" charset="-122"/>
                <a:ea typeface="微软雅黑" panose="020B0503020204020204" charset="-122"/>
                <a:cs typeface="微软雅黑" panose="020B0503020204020204" charset="-122"/>
                <a:sym typeface="+mn-ea"/>
              </a:rPr>
              <a:t>5 . </a:t>
            </a:r>
            <a:r>
              <a:rPr lang="en-US" altLang="zh-CN" sz="1400" dirty="0" smtClean="0">
                <a:latin typeface="Arial" panose="020B0604020202020204" pitchFamily="34" charset="0"/>
                <a:ea typeface="微软雅黑" panose="020B0503020204020204" charset="-122"/>
                <a:cs typeface="Arial" panose="020B0604020202020204" pitchFamily="34" charset="0"/>
                <a:sym typeface="+mn-ea"/>
              </a:rPr>
              <a:t>announcements  ..........................................</a:t>
            </a:r>
            <a:r>
              <a:rPr lang="en-US" altLang="zh-CN" dirty="0" smtClean="0">
                <a:latin typeface="微软雅黑" panose="020B0503020204020204" charset="-122"/>
                <a:ea typeface="微软雅黑" panose="020B0503020204020204" charset="-122"/>
                <a:cs typeface="微软雅黑" panose="020B0503020204020204" charset="-122"/>
                <a:sym typeface="+mn-ea"/>
              </a:rPr>
              <a:t>........................................................................................................... </a:t>
            </a:r>
            <a:r>
              <a:rPr lang="en-US" altLang="zh-CN" sz="2400" dirty="0" smtClean="0">
                <a:latin typeface="微软雅黑" panose="020B0503020204020204" charset="-122"/>
                <a:ea typeface="微软雅黑" panose="020B0503020204020204" charset="-122"/>
                <a:cs typeface="微软雅黑" panose="020B0503020204020204" charset="-122"/>
                <a:sym typeface="+mn-ea"/>
              </a:rPr>
              <a:t>6</a:t>
            </a:r>
            <a:endParaRPr lang="en-US" altLang="zh-CN" sz="2400" dirty="0" smtClean="0">
              <a:latin typeface="微软雅黑" panose="020B0503020204020204" charset="-122"/>
              <a:ea typeface="微软雅黑" panose="020B0503020204020204" charset="-122"/>
              <a:cs typeface="微软雅黑" panose="020B0503020204020204" charset="-122"/>
              <a:sym typeface="+mn-ea"/>
            </a:endParaRPr>
          </a:p>
          <a:p>
            <a:pPr>
              <a:lnSpc>
                <a:spcPct val="200000"/>
              </a:lnSpc>
            </a:pPr>
            <a:r>
              <a:rPr lang="en-US" altLang="zh-CN" sz="2400" dirty="0" smtClean="0">
                <a:latin typeface="微软雅黑" panose="020B0503020204020204" charset="-122"/>
                <a:ea typeface="微软雅黑" panose="020B0503020204020204" charset="-122"/>
                <a:cs typeface="微软雅黑" panose="020B0503020204020204" charset="-122"/>
                <a:sym typeface="+mn-ea"/>
              </a:rPr>
              <a:t>6 . </a:t>
            </a:r>
            <a:r>
              <a:rPr lang="en-US" altLang="zh-CN" sz="1400" dirty="0" smtClean="0">
                <a:latin typeface="Arial" panose="020B0604020202020204" pitchFamily="34" charset="0"/>
                <a:ea typeface="微软雅黑" panose="020B0503020204020204" charset="-122"/>
                <a:cs typeface="Arial" panose="020B0604020202020204" pitchFamily="34" charset="0"/>
                <a:sym typeface="+mn-ea"/>
              </a:rPr>
              <a:t>Head detail</a:t>
            </a:r>
            <a:r>
              <a:rPr lang="en-US" altLang="zh-CN" sz="2000" dirty="0" smtClean="0">
                <a:latin typeface="微软雅黑" panose="020B0503020204020204" charset="-122"/>
                <a:ea typeface="微软雅黑" panose="020B0503020204020204" charset="-122"/>
                <a:cs typeface="微软雅黑" panose="020B0503020204020204" charset="-122"/>
                <a:sym typeface="+mn-ea"/>
              </a:rPr>
              <a:t> ......................................................................................................................................... </a:t>
            </a:r>
            <a:r>
              <a:rPr lang="en-US" altLang="zh-CN" sz="2400" dirty="0" smtClean="0">
                <a:latin typeface="微软雅黑" panose="020B0503020204020204" charset="-122"/>
                <a:ea typeface="微软雅黑" panose="020B0503020204020204" charset="-122"/>
                <a:cs typeface="微软雅黑" panose="020B0503020204020204" charset="-122"/>
                <a:sym typeface="+mn-ea"/>
              </a:rPr>
              <a:t>7</a:t>
            </a:r>
            <a:endParaRPr lang="en-US" altLang="zh-CN" sz="2400" dirty="0" smtClean="0">
              <a:latin typeface="微软雅黑" panose="020B0503020204020204" charset="-122"/>
              <a:ea typeface="微软雅黑" panose="020B0503020204020204" charset="-122"/>
              <a:cs typeface="微软雅黑" panose="020B0503020204020204" charset="-122"/>
              <a:sym typeface="+mn-ea"/>
            </a:endParaRPr>
          </a:p>
          <a:p>
            <a:pPr>
              <a:lnSpc>
                <a:spcPct val="150000"/>
              </a:lnSpc>
            </a:pPr>
            <a:endParaRPr lang="zh-CN" altLang="en-US" dirty="0" smtClean="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8721"/>
                                        </p:tgtEl>
                                        <p:attrNameLst>
                                          <p:attrName>style.visibility</p:attrName>
                                        </p:attrNameLst>
                                      </p:cBhvr>
                                      <p:to>
                                        <p:strVal val="visible"/>
                                      </p:to>
                                    </p:set>
                                    <p:animEffect transition="in" filter="wipe(down)">
                                      <p:cBhvr>
                                        <p:cTn id="7" dur="500"/>
                                        <p:tgtEl>
                                          <p:spTgt spid="1048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38" name=""/>
        <p:cNvGrpSpPr/>
        <p:nvPr/>
      </p:nvGrpSpPr>
      <p:grpSpPr>
        <a:xfrm>
          <a:off x="0" y="0"/>
          <a:ext cx="0" cy="0"/>
          <a:chOff x="0" y="0"/>
          <a:chExt cx="0" cy="0"/>
        </a:xfrm>
      </p:grpSpPr>
      <p:sp>
        <p:nvSpPr>
          <p:cNvPr id="1048712" name="矩形 8"/>
          <p:cNvSpPr/>
          <p:nvPr/>
        </p:nvSpPr>
        <p:spPr>
          <a:xfrm>
            <a:off x="-20" y="302"/>
            <a:ext cx="12082818" cy="67624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746760" y="190500"/>
            <a:ext cx="6096000" cy="521970"/>
          </a:xfrm>
          <a:prstGeom prst="rect">
            <a:avLst/>
          </a:prstGeom>
          <a:noFill/>
        </p:spPr>
        <p:txBody>
          <a:bodyPr wrap="square" rtlCol="0" anchor="t">
            <a:spAutoFit/>
          </a:bodyPr>
          <a:p>
            <a:r>
              <a:rPr lang="en-US" altLang="zh-CN" sz="2800" b="1" dirty="0">
                <a:solidFill>
                  <a:schemeClr val="tx1">
                    <a:lumMod val="75000"/>
                    <a:lumOff val="25000"/>
                  </a:schemeClr>
                </a:solidFill>
                <a:latin typeface="黑体" panose="02010609060101010101" pitchFamily="49" charset="-122"/>
                <a:ea typeface="黑体" panose="02010609060101010101" pitchFamily="49" charset="-122"/>
                <a:sym typeface="+mn-ea"/>
              </a:rPr>
              <a:t>1. Equipment introduction</a:t>
            </a:r>
            <a:endParaRPr lang="en-US" altLang="zh-CN" sz="2800" b="1" dirty="0">
              <a:solidFill>
                <a:schemeClr val="tx1">
                  <a:lumMod val="75000"/>
                  <a:lumOff val="25000"/>
                </a:schemeClr>
              </a:solidFill>
              <a:latin typeface="黑体" panose="02010609060101010101" pitchFamily="49" charset="-122"/>
              <a:ea typeface="黑体" panose="02010609060101010101" pitchFamily="49" charset="-122"/>
              <a:sym typeface="+mn-ea"/>
            </a:endParaRPr>
          </a:p>
        </p:txBody>
      </p:sp>
      <p:sp>
        <p:nvSpPr>
          <p:cNvPr id="2" name="文本框 1"/>
          <p:cNvSpPr txBox="1"/>
          <p:nvPr/>
        </p:nvSpPr>
        <p:spPr>
          <a:xfrm>
            <a:off x="10939780" y="6235700"/>
            <a:ext cx="4064000" cy="460375"/>
          </a:xfrm>
          <a:prstGeom prst="rect">
            <a:avLst/>
          </a:prstGeom>
          <a:noFill/>
        </p:spPr>
        <p:txBody>
          <a:bodyPr wrap="square" rtlCol="0">
            <a:spAutoFit/>
          </a:bodyPr>
          <a:p>
            <a:r>
              <a:rPr lang="en-US" altLang="zh-CN" sz="2400"/>
              <a:t>1</a:t>
            </a:r>
            <a:endParaRPr lang="en-US" altLang="zh-CN" sz="2400"/>
          </a:p>
        </p:txBody>
      </p:sp>
      <p:pic>
        <p:nvPicPr>
          <p:cNvPr id="3" name="图片 2" descr="B810"/>
          <p:cNvPicPr>
            <a:picLocks noChangeAspect="1"/>
          </p:cNvPicPr>
          <p:nvPr/>
        </p:nvPicPr>
        <p:blipFill>
          <a:blip r:embed="rId1"/>
          <a:stretch>
            <a:fillRect/>
          </a:stretch>
        </p:blipFill>
        <p:spPr>
          <a:xfrm>
            <a:off x="952500" y="0"/>
            <a:ext cx="10286365"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38" name=""/>
        <p:cNvGrpSpPr/>
        <p:nvPr/>
      </p:nvGrpSpPr>
      <p:grpSpPr>
        <a:xfrm>
          <a:off x="0" y="0"/>
          <a:ext cx="0" cy="0"/>
          <a:chOff x="0" y="0"/>
          <a:chExt cx="0" cy="0"/>
        </a:xfrm>
      </p:grpSpPr>
      <p:sp>
        <p:nvSpPr>
          <p:cNvPr id="1048712" name="矩形 8"/>
          <p:cNvSpPr/>
          <p:nvPr/>
        </p:nvSpPr>
        <p:spPr>
          <a:xfrm>
            <a:off x="54590" y="70787"/>
            <a:ext cx="12082818" cy="67624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9487535" y="6088380"/>
            <a:ext cx="4064000" cy="460375"/>
          </a:xfrm>
          <a:prstGeom prst="rect">
            <a:avLst/>
          </a:prstGeom>
          <a:noFill/>
        </p:spPr>
        <p:txBody>
          <a:bodyPr wrap="square" rtlCol="0">
            <a:spAutoFit/>
          </a:bodyPr>
          <a:p>
            <a:r>
              <a:rPr lang="en-US" altLang="zh-CN" sz="2400"/>
              <a:t>2</a:t>
            </a:r>
            <a:endParaRPr lang="en-US" altLang="zh-CN" sz="2400"/>
          </a:p>
        </p:txBody>
      </p:sp>
      <p:sp>
        <p:nvSpPr>
          <p:cNvPr id="3" name="文本框 2"/>
          <p:cNvSpPr txBox="1"/>
          <p:nvPr/>
        </p:nvSpPr>
        <p:spPr>
          <a:xfrm>
            <a:off x="54610" y="149860"/>
            <a:ext cx="11520805" cy="5191760"/>
          </a:xfrm>
          <a:prstGeom prst="rect">
            <a:avLst/>
          </a:prstGeom>
          <a:noFill/>
        </p:spPr>
        <p:txBody>
          <a:bodyPr wrap="square" rtlCol="0" anchor="t">
            <a:noAutofit/>
          </a:bodyPr>
          <a:p>
            <a:pPr>
              <a:lnSpc>
                <a:spcPct val="150000"/>
              </a:lnSpc>
            </a:pPr>
            <a:r>
              <a:rPr lang="en-US" altLang="zh-CN"/>
              <a:t>      </a:t>
            </a:r>
            <a:r>
              <a:rPr lang="en-US" altLang="zh-CN">
                <a:sym typeface="+mn-ea"/>
              </a:rPr>
              <a:t> </a:t>
            </a:r>
            <a:r>
              <a:rPr lang="en-US" altLang="zh-CN" sz="1600" b="1">
                <a:sym typeface="+mn-ea"/>
              </a:rPr>
              <a:t>The low temperature magnetic swirling plasma processor is composed of plasma generator, gas conveying system, pressure protection system and plasma nozzle. The plasma generator generates high voltage and high frequency energy in the nozzle steel pipe activated and controlled glow discharge, which ionizes the air and produces low temperature plasma. The plasma is sprayed to the surface of the workpiece with the help of compressed air. When the plasma meets the surface of the treated object, a series of chemical effects and physical changes are generated, and the surface is cleaned and hydrogen carbide dirt is removed. Such as grease, auxiliary additives, etc., according to the composition of the material, its surface molecular chain structure has been changed. Free groups such as hydroxyl group and carbon group are established, which can promote the adhesion of various coating materials, and are optimized for adhesion and paint application. In the same effect, the application of plasma treatment surface can obtain a very thin high-tension coating surface, without the need for any other mechanical, chemical treatment and other strong acting components to increase the adhesion. Through low temperature plasma surface treatment, a variety of physical and chemical changes occur on the surface of the material, or it produces etching and roughness, or forms a dense cross-linked layer, or introduces oxygen polar groups, so that the hydrophilicity, cohesiveness, dyeability, biocompatibility and electrical properties are improved respectively. When the surface of the material is treated under appropriate process conditions, the surface morphology of the material changes significantly, and a variety of oxygen-containing groups are introduced to make the surface change from non-polar and difficult to stick to a certain polarity, easy to stick and hydrophilic, which is conducive to bonding, coating and printing.</a:t>
            </a:r>
            <a:endParaRPr lang="en-US" altLang="zh-CN" sz="1600" b="1">
              <a:sym typeface="+mn-ea"/>
            </a:endParaRPr>
          </a:p>
          <a:p>
            <a:pPr>
              <a:lnSpc>
                <a:spcPct val="150000"/>
              </a:lnSpc>
            </a:pPr>
            <a:endParaRPr lang="en-US" altLang="zh-CN" sz="1600" b="1">
              <a:sym typeface="+mn-ea"/>
            </a:endParaRPr>
          </a:p>
          <a:p>
            <a:pPr>
              <a:lnSpc>
                <a:spcPct val="150000"/>
              </a:lnSpc>
            </a:pPr>
            <a:r>
              <a:rPr lang="en-US" altLang="zh-CN" sz="1600" b="1">
                <a:sym typeface="+mn-ea"/>
              </a:rPr>
              <a:t>                                                                                                                                                                                                                                                      </a:t>
            </a:r>
            <a:endParaRPr lang="en-US" altLang="zh-CN" sz="1600" b="1"/>
          </a:p>
          <a:p>
            <a:pPr>
              <a:lnSpc>
                <a:spcPct val="150000"/>
              </a:lnSpc>
            </a:pPr>
            <a:r>
              <a:rPr lang="en-US" altLang="zh-CN"/>
              <a:t>    </a:t>
            </a:r>
            <a:endParaRPr lang="en-US" altLang="zh-CN" sz="2000" b="1"/>
          </a:p>
        </p:txBody>
      </p:sp>
      <p:sp>
        <p:nvSpPr>
          <p:cNvPr id="1" name="文本框 0"/>
          <p:cNvSpPr txBox="1"/>
          <p:nvPr/>
        </p:nvSpPr>
        <p:spPr>
          <a:xfrm>
            <a:off x="5863590" y="6316345"/>
            <a:ext cx="6202045" cy="414020"/>
          </a:xfrm>
          <a:prstGeom prst="rect">
            <a:avLst/>
          </a:prstGeom>
          <a:noFill/>
        </p:spPr>
        <p:txBody>
          <a:bodyPr wrap="square" rtlCol="0">
            <a:noAutofit/>
          </a:bodyPr>
          <a:p>
            <a:r>
              <a:rPr lang="en-US" altLang="zh-CN"/>
              <a:t> </a:t>
            </a:r>
            <a:endParaRPr lang="en-US" altLang="zh-CN"/>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38" name=""/>
        <p:cNvGrpSpPr/>
        <p:nvPr/>
      </p:nvGrpSpPr>
      <p:grpSpPr>
        <a:xfrm>
          <a:off x="0" y="0"/>
          <a:ext cx="0" cy="0"/>
          <a:chOff x="0" y="0"/>
          <a:chExt cx="0" cy="0"/>
        </a:xfrm>
      </p:grpSpPr>
      <p:sp>
        <p:nvSpPr>
          <p:cNvPr id="1048712" name="矩形 8"/>
          <p:cNvSpPr/>
          <p:nvPr/>
        </p:nvSpPr>
        <p:spPr>
          <a:xfrm>
            <a:off x="54590" y="61262"/>
            <a:ext cx="12082818" cy="67624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aphicFrame>
        <p:nvGraphicFramePr>
          <p:cNvPr id="5" name="表格 4"/>
          <p:cNvGraphicFramePr/>
          <p:nvPr>
            <p:custDataLst>
              <p:tags r:id="rId1"/>
            </p:custDataLst>
          </p:nvPr>
        </p:nvGraphicFramePr>
        <p:xfrm>
          <a:off x="521335" y="757555"/>
          <a:ext cx="11149330" cy="6607175"/>
        </p:xfrm>
        <a:graphic>
          <a:graphicData uri="http://schemas.openxmlformats.org/drawingml/2006/table">
            <a:tbl>
              <a:tblPr firstRow="1" bandRow="1">
                <a:tableStyleId>{8EC20E35-A176-4012-BC5E-935CFFF8708E}</a:tableStyleId>
              </a:tblPr>
              <a:tblGrid>
                <a:gridCol w="3679825"/>
                <a:gridCol w="7469505"/>
              </a:tblGrid>
              <a:tr h="884555">
                <a:tc>
                  <a:txBody>
                    <a:bodyPr/>
                    <a:p>
                      <a:pPr indent="0" algn="ctr" fontAlgn="auto">
                        <a:lnSpc>
                          <a:spcPct val="120000"/>
                        </a:lnSpc>
                        <a:spcBef>
                          <a:spcPts val="0"/>
                        </a:spcBef>
                        <a:spcAft>
                          <a:spcPts val="0"/>
                        </a:spcAft>
                        <a:buNone/>
                      </a:pPr>
                      <a:r>
                        <a:rPr lang="en-US" altLang="zh-CN" sz="2400" b="1" spc="120" dirty="0">
                          <a:solidFill>
                            <a:schemeClr val="tx1"/>
                          </a:solidFill>
                          <a:latin typeface="Arial" panose="020B0604020202020204" pitchFamily="34" charset="0"/>
                          <a:ea typeface="汉仪晓波花月圆简" panose="00020600040101010101" pitchFamily="18" charset="-122"/>
                        </a:rPr>
                        <a:t>voltage</a:t>
                      </a:r>
                      <a:endParaRPr lang="en-US" altLang="zh-CN" sz="2400" b="1" spc="120" dirty="0">
                        <a:solidFill>
                          <a:schemeClr val="tx1"/>
                        </a:solidFill>
                        <a:latin typeface="Arial" panose="020B0604020202020204" pitchFamily="34" charset="0"/>
                        <a:ea typeface="汉仪晓波花月圆简" panose="00020600040101010101" pitchFamily="18" charset="-122"/>
                      </a:endParaRPr>
                    </a:p>
                  </a:txBody>
                  <a:tcPr marL="88900" marR="88900" marT="47625" marB="47625" anchor="ctr">
                    <a:lnL w="285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p>
                      <a:pPr indent="0" algn="ctr" fontAlgn="auto">
                        <a:lnSpc>
                          <a:spcPct val="120000"/>
                        </a:lnSpc>
                        <a:spcBef>
                          <a:spcPts val="0"/>
                        </a:spcBef>
                        <a:spcAft>
                          <a:spcPts val="0"/>
                        </a:spcAft>
                        <a:buNone/>
                      </a:pPr>
                      <a:r>
                        <a:rPr lang="en-US" altLang="zh-CN" sz="2400" b="1" spc="120" dirty="0">
                          <a:solidFill>
                            <a:schemeClr val="tx1"/>
                          </a:solidFill>
                          <a:latin typeface="Arial" panose="020B0604020202020204" pitchFamily="34" charset="0"/>
                          <a:ea typeface="汉仪晓波花月圆简" panose="00020600040101010101" pitchFamily="18" charset="-122"/>
                        </a:rPr>
                        <a:t>220V</a:t>
                      </a:r>
                      <a:endParaRPr lang="en-US" altLang="zh-CN" sz="2400" b="1" spc="120" dirty="0">
                        <a:solidFill>
                          <a:schemeClr val="tx1"/>
                        </a:solidFill>
                        <a:latin typeface="Arial" panose="020B0604020202020204" pitchFamily="34" charset="0"/>
                        <a:ea typeface="汉仪晓波花月圆简" panose="00020600040101010101" pitchFamily="18"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r>
              <a:tr h="648970">
                <a:tc>
                  <a:txBody>
                    <a:bodyPr/>
                    <a:p>
                      <a:pPr indent="0" algn="ctr" fontAlgn="auto">
                        <a:lnSpc>
                          <a:spcPct val="120000"/>
                        </a:lnSpc>
                        <a:spcBef>
                          <a:spcPts val="0"/>
                        </a:spcBef>
                        <a:spcAft>
                          <a:spcPts val="0"/>
                        </a:spcAft>
                        <a:buNone/>
                      </a:pPr>
                      <a:r>
                        <a:rPr lang="en-US" altLang="zh-CN" sz="2400" b="1" spc="120" dirty="0">
                          <a:solidFill>
                            <a:schemeClr val="tx1"/>
                          </a:solidFill>
                          <a:uFillTx/>
                          <a:latin typeface="Arial" panose="020B0604020202020204" pitchFamily="34" charset="0"/>
                          <a:ea typeface="汉仪晓波花月圆简" panose="00020600040101010101" pitchFamily="18" charset="-122"/>
                          <a:cs typeface="汉仪晓波花月圆简" panose="00020600040101010101" pitchFamily="18" charset="-122"/>
                        </a:rPr>
                        <a:t>rate of work</a:t>
                      </a:r>
                      <a:endParaRPr lang="en-US" altLang="zh-CN" sz="2400" b="1" spc="120" dirty="0">
                        <a:solidFill>
                          <a:schemeClr val="tx1"/>
                        </a:solidFill>
                        <a:uFillTx/>
                        <a:latin typeface="Arial" panose="020B0604020202020204" pitchFamily="34" charset="0"/>
                        <a:ea typeface="汉仪晓波花月圆简" panose="00020600040101010101" pitchFamily="18" charset="-122"/>
                        <a:cs typeface="汉仪晓波花月圆简" panose="00020600040101010101" pitchFamily="18" charset="-122"/>
                      </a:endParaRPr>
                    </a:p>
                  </a:txBody>
                  <a:tcPr marL="88900" marR="88900" marT="47625" marB="47625" anchor="ctr">
                    <a:lnL w="285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indent="0" algn="ctr" fontAlgn="auto">
                        <a:lnSpc>
                          <a:spcPct val="120000"/>
                        </a:lnSpc>
                        <a:spcBef>
                          <a:spcPts val="0"/>
                        </a:spcBef>
                        <a:spcAft>
                          <a:spcPts val="0"/>
                        </a:spcAft>
                        <a:buNone/>
                      </a:pPr>
                      <a:r>
                        <a:rPr lang="en-US" altLang="zh-CN" sz="2400" b="1" spc="120">
                          <a:solidFill>
                            <a:srgbClr val="404040"/>
                          </a:solidFill>
                          <a:uFillTx/>
                          <a:latin typeface="Arial" panose="020B0604020202020204" pitchFamily="34" charset="0"/>
                          <a:ea typeface="汉仪晓波花月圆简" panose="00020600040101010101" pitchFamily="18" charset="-122"/>
                        </a:rPr>
                        <a:t>2000w</a:t>
                      </a:r>
                      <a:endParaRPr lang="en-US" altLang="zh-CN" sz="2400" b="1" spc="120">
                        <a:solidFill>
                          <a:srgbClr val="404040"/>
                        </a:solidFill>
                        <a:uFillTx/>
                        <a:latin typeface="Arial" panose="020B0604020202020204" pitchFamily="34" charset="0"/>
                        <a:ea typeface="汉仪晓波花月圆简" panose="00020600040101010101" pitchFamily="18"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1061085">
                <a:tc>
                  <a:txBody>
                    <a:bodyPr/>
                    <a:p>
                      <a:pPr indent="0" algn="ctr" fontAlgn="auto">
                        <a:lnSpc>
                          <a:spcPct val="120000"/>
                        </a:lnSpc>
                        <a:spcBef>
                          <a:spcPts val="0"/>
                        </a:spcBef>
                        <a:spcAft>
                          <a:spcPts val="0"/>
                        </a:spcAft>
                        <a:buNone/>
                      </a:pPr>
                      <a:r>
                        <a:rPr lang="en-US" altLang="zh-CN" sz="2400" b="1" spc="120" dirty="0">
                          <a:solidFill>
                            <a:schemeClr val="tx1"/>
                          </a:solidFill>
                          <a:uFillTx/>
                          <a:latin typeface="Arial" panose="020B0604020202020204" pitchFamily="34" charset="0"/>
                          <a:ea typeface="汉仪晓波花月圆简" panose="00020600040101010101" pitchFamily="18" charset="-122"/>
                          <a:cs typeface="汉仪晓波花月圆简" panose="00020600040101010101" pitchFamily="18" charset="-122"/>
                        </a:rPr>
                        <a:t>working pressure  </a:t>
                      </a:r>
                      <a:endParaRPr lang="en-US" altLang="zh-CN" sz="2400" b="1" spc="120" dirty="0">
                        <a:solidFill>
                          <a:schemeClr val="tx1"/>
                        </a:solidFill>
                        <a:uFillTx/>
                        <a:latin typeface="Arial" panose="020B0604020202020204" pitchFamily="34" charset="0"/>
                        <a:ea typeface="汉仪晓波花月圆简" panose="00020600040101010101" pitchFamily="18" charset="-122"/>
                        <a:cs typeface="汉仪晓波花月圆简" panose="00020600040101010101" pitchFamily="18" charset="-122"/>
                      </a:endParaRPr>
                    </a:p>
                  </a:txBody>
                  <a:tcPr marL="88900" marR="88900" marT="47625" marB="47625" anchor="ctr">
                    <a:lnL w="285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p>
                      <a:pPr indent="0" algn="ctr" fontAlgn="auto">
                        <a:lnSpc>
                          <a:spcPct val="120000"/>
                        </a:lnSpc>
                        <a:spcBef>
                          <a:spcPts val="0"/>
                        </a:spcBef>
                        <a:spcAft>
                          <a:spcPts val="0"/>
                        </a:spcAft>
                        <a:buNone/>
                      </a:pPr>
                      <a:r>
                        <a:rPr lang="en-US" altLang="zh-CN" sz="2400" b="1" spc="120">
                          <a:solidFill>
                            <a:srgbClr val="404040"/>
                          </a:solidFill>
                          <a:uFillTx/>
                          <a:latin typeface="Arial" panose="020B0604020202020204" pitchFamily="34" charset="0"/>
                          <a:ea typeface="汉仪晓波花月圆简" panose="00020600040101010101" pitchFamily="18" charset="-122"/>
                        </a:rPr>
                        <a:t>0.25mpa-0.35mpa</a:t>
                      </a:r>
                      <a:endParaRPr lang="en-US" altLang="zh-CN" sz="2400" b="1" spc="120">
                        <a:solidFill>
                          <a:srgbClr val="404040"/>
                        </a:solidFill>
                        <a:uFillTx/>
                        <a:latin typeface="Arial" panose="020B0604020202020204" pitchFamily="34" charset="0"/>
                        <a:ea typeface="汉仪晓波花月圆简" panose="00020600040101010101" pitchFamily="18"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r>
              <a:tr h="650240">
                <a:tc>
                  <a:txBody>
                    <a:bodyPr/>
                    <a:p>
                      <a:pPr indent="0" algn="ctr" fontAlgn="auto">
                        <a:lnSpc>
                          <a:spcPct val="120000"/>
                        </a:lnSpc>
                        <a:spcBef>
                          <a:spcPts val="0"/>
                        </a:spcBef>
                        <a:spcAft>
                          <a:spcPts val="0"/>
                        </a:spcAft>
                        <a:buNone/>
                      </a:pPr>
                      <a:r>
                        <a:rPr lang="en-US" altLang="zh-CN" sz="2400" b="1" spc="120" dirty="0">
                          <a:solidFill>
                            <a:schemeClr val="tx1"/>
                          </a:solidFill>
                          <a:uFillTx/>
                          <a:latin typeface="Arial" panose="020B0604020202020204" pitchFamily="34" charset="0"/>
                          <a:ea typeface="汉仪晓波花月圆简" panose="00020600040101010101" pitchFamily="18" charset="-122"/>
                          <a:cs typeface="汉仪晓波花月圆简" panose="00020600040101010101" pitchFamily="18" charset="-122"/>
                        </a:rPr>
                        <a:t>frequency</a:t>
                      </a:r>
                      <a:endParaRPr lang="en-US" altLang="zh-CN" sz="2400" b="1" spc="120" dirty="0">
                        <a:solidFill>
                          <a:schemeClr val="tx1"/>
                        </a:solidFill>
                        <a:uFillTx/>
                        <a:latin typeface="Arial" panose="020B0604020202020204" pitchFamily="34" charset="0"/>
                        <a:ea typeface="汉仪晓波花月圆简" panose="00020600040101010101" pitchFamily="18" charset="-122"/>
                        <a:cs typeface="汉仪晓波花月圆简" panose="00020600040101010101" pitchFamily="18" charset="-122"/>
                      </a:endParaRPr>
                    </a:p>
                  </a:txBody>
                  <a:tcPr marL="88900" marR="88900" marT="47625" marB="47625" anchor="ctr">
                    <a:lnL w="285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indent="0" algn="ctr" fontAlgn="auto">
                        <a:lnSpc>
                          <a:spcPct val="120000"/>
                        </a:lnSpc>
                        <a:spcBef>
                          <a:spcPts val="0"/>
                        </a:spcBef>
                        <a:spcAft>
                          <a:spcPts val="0"/>
                        </a:spcAft>
                        <a:buNone/>
                      </a:pPr>
                      <a:r>
                        <a:rPr lang="en-US" altLang="zh-CN" sz="2400" b="1" spc="120">
                          <a:solidFill>
                            <a:srgbClr val="404040"/>
                          </a:solidFill>
                          <a:uFillTx/>
                          <a:latin typeface="Arial" panose="020B0604020202020204" pitchFamily="34" charset="0"/>
                          <a:ea typeface="汉仪晓波花月圆简" panose="00020600040101010101" pitchFamily="18" charset="-122"/>
                        </a:rPr>
                        <a:t>18khz-60khz</a:t>
                      </a:r>
                      <a:endParaRPr lang="en-US" altLang="zh-CN" sz="2400" b="1" spc="120">
                        <a:solidFill>
                          <a:srgbClr val="404040"/>
                        </a:solidFill>
                        <a:uFillTx/>
                        <a:latin typeface="Arial" panose="020B0604020202020204" pitchFamily="34" charset="0"/>
                        <a:ea typeface="汉仪晓波花月圆简" panose="00020600040101010101" pitchFamily="18"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650240">
                <a:tc>
                  <a:txBody>
                    <a:bodyPr/>
                    <a:p>
                      <a:pPr indent="0" algn="ctr" fontAlgn="auto">
                        <a:lnSpc>
                          <a:spcPct val="120000"/>
                        </a:lnSpc>
                        <a:spcBef>
                          <a:spcPts val="0"/>
                        </a:spcBef>
                        <a:spcAft>
                          <a:spcPts val="0"/>
                        </a:spcAft>
                        <a:buNone/>
                      </a:pPr>
                      <a:r>
                        <a:rPr lang="en-US" altLang="zh-CN" sz="2400" b="1" spc="120" dirty="0">
                          <a:solidFill>
                            <a:schemeClr val="tx1"/>
                          </a:solidFill>
                          <a:uFillTx/>
                          <a:latin typeface="Arial" panose="020B0604020202020204" pitchFamily="34" charset="0"/>
                          <a:ea typeface="汉仪晓波花月圆简" panose="00020600040101010101" pitchFamily="18" charset="-122"/>
                          <a:cs typeface="汉仪晓波花月圆简" panose="00020600040101010101" pitchFamily="18" charset="-122"/>
                        </a:rPr>
                        <a:t>Main box size</a:t>
                      </a:r>
                      <a:endParaRPr lang="en-US" altLang="zh-CN" sz="2400" b="1" spc="120" dirty="0">
                        <a:solidFill>
                          <a:schemeClr val="tx1"/>
                        </a:solidFill>
                        <a:uFillTx/>
                        <a:latin typeface="Arial" panose="020B0604020202020204" pitchFamily="34" charset="0"/>
                        <a:ea typeface="汉仪晓波花月圆简" panose="00020600040101010101" pitchFamily="18" charset="-122"/>
                        <a:cs typeface="汉仪晓波花月圆简" panose="00020600040101010101" pitchFamily="18" charset="-122"/>
                      </a:endParaRPr>
                    </a:p>
                  </a:txBody>
                  <a:tcPr marL="88900" marR="88900" marT="47625" marB="47625" anchor="ctr">
                    <a:lnL w="285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p>
                      <a:pPr indent="0" algn="ctr" fontAlgn="auto">
                        <a:lnSpc>
                          <a:spcPct val="120000"/>
                        </a:lnSpc>
                        <a:spcBef>
                          <a:spcPts val="0"/>
                        </a:spcBef>
                        <a:spcAft>
                          <a:spcPts val="0"/>
                        </a:spcAft>
                        <a:buNone/>
                      </a:pPr>
                      <a:r>
                        <a:rPr lang="en-US" altLang="zh-CN" sz="2400" b="1" spc="120">
                          <a:solidFill>
                            <a:srgbClr val="404040"/>
                          </a:solidFill>
                          <a:uFillTx/>
                          <a:latin typeface="Arial" panose="020B0604020202020204" pitchFamily="34" charset="0"/>
                          <a:ea typeface="汉仪晓波花月圆简" panose="00020600040101010101" pitchFamily="18" charset="-122"/>
                        </a:rPr>
                        <a:t>392*590.52*422.36</a:t>
                      </a:r>
                      <a:endParaRPr lang="en-US" altLang="zh-CN" sz="2400" b="1" spc="120">
                        <a:solidFill>
                          <a:srgbClr val="404040"/>
                        </a:solidFill>
                        <a:uFillTx/>
                        <a:latin typeface="Arial" panose="020B0604020202020204" pitchFamily="34" charset="0"/>
                        <a:ea typeface="汉仪晓波花月圆简" panose="00020600040101010101" pitchFamily="18"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r>
              <a:tr h="649605">
                <a:tc>
                  <a:txBody>
                    <a:bodyPr/>
                    <a:p>
                      <a:pPr indent="0" algn="ctr" fontAlgn="auto">
                        <a:lnSpc>
                          <a:spcPct val="120000"/>
                        </a:lnSpc>
                        <a:spcBef>
                          <a:spcPts val="0"/>
                        </a:spcBef>
                        <a:spcAft>
                          <a:spcPts val="0"/>
                        </a:spcAft>
                        <a:buNone/>
                      </a:pPr>
                      <a:r>
                        <a:rPr lang="en-US" altLang="zh-CN" sz="2400" b="1" spc="120" dirty="0">
                          <a:solidFill>
                            <a:schemeClr val="tx1"/>
                          </a:solidFill>
                          <a:uFillTx/>
                          <a:latin typeface="Arial" panose="020B0604020202020204" pitchFamily="34" charset="0"/>
                          <a:ea typeface="汉仪晓波花月圆简" panose="00020600040101010101" pitchFamily="18" charset="-122"/>
                          <a:cs typeface="汉仪晓波花月圆简" panose="00020600040101010101" pitchFamily="18" charset="-122"/>
                        </a:rPr>
                        <a:t>Main box weight</a:t>
                      </a:r>
                      <a:endParaRPr lang="en-US" altLang="zh-CN" sz="2400" b="1" spc="120" dirty="0">
                        <a:solidFill>
                          <a:schemeClr val="tx1"/>
                        </a:solidFill>
                        <a:uFillTx/>
                        <a:latin typeface="Arial" panose="020B0604020202020204" pitchFamily="34" charset="0"/>
                        <a:ea typeface="汉仪晓波花月圆简" panose="00020600040101010101" pitchFamily="18" charset="-122"/>
                        <a:cs typeface="汉仪晓波花月圆简" panose="00020600040101010101" pitchFamily="18" charset="-122"/>
                      </a:endParaRPr>
                    </a:p>
                  </a:txBody>
                  <a:tcPr marL="88900" marR="88900" marT="47625" marB="47625" anchor="ctr">
                    <a:lnL w="285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indent="0" algn="ctr" fontAlgn="auto">
                        <a:lnSpc>
                          <a:spcPct val="120000"/>
                        </a:lnSpc>
                        <a:spcBef>
                          <a:spcPts val="0"/>
                        </a:spcBef>
                        <a:spcAft>
                          <a:spcPts val="0"/>
                        </a:spcAft>
                        <a:buNone/>
                      </a:pPr>
                      <a:r>
                        <a:rPr lang="en-US" altLang="zh-CN" sz="2400" b="1" spc="120">
                          <a:solidFill>
                            <a:srgbClr val="404040"/>
                          </a:solidFill>
                          <a:uFillTx/>
                          <a:latin typeface="Arial" panose="020B0604020202020204" pitchFamily="34" charset="0"/>
                          <a:ea typeface="汉仪晓波花月圆简" panose="00020600040101010101" pitchFamily="18" charset="-122"/>
                        </a:rPr>
                        <a:t>26kg</a:t>
                      </a:r>
                      <a:endParaRPr lang="en-US" altLang="zh-CN" sz="2400" b="1" spc="120">
                        <a:solidFill>
                          <a:srgbClr val="404040"/>
                        </a:solidFill>
                        <a:uFillTx/>
                        <a:latin typeface="Arial" panose="020B0604020202020204" pitchFamily="34" charset="0"/>
                        <a:ea typeface="汉仪晓波花月圆简" panose="00020600040101010101" pitchFamily="18"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650875">
                <a:tc>
                  <a:txBody>
                    <a:bodyPr/>
                    <a:p>
                      <a:pPr indent="0" algn="ctr" fontAlgn="auto">
                        <a:lnSpc>
                          <a:spcPct val="120000"/>
                        </a:lnSpc>
                        <a:spcBef>
                          <a:spcPts val="0"/>
                        </a:spcBef>
                        <a:spcAft>
                          <a:spcPts val="0"/>
                        </a:spcAft>
                        <a:buNone/>
                      </a:pPr>
                      <a:r>
                        <a:rPr lang="en-US" altLang="zh-CN" sz="2400" b="1" spc="120" dirty="0">
                          <a:solidFill>
                            <a:schemeClr val="tx1"/>
                          </a:solidFill>
                          <a:uFillTx/>
                          <a:latin typeface="Arial" panose="020B0604020202020204" pitchFamily="34" charset="0"/>
                          <a:ea typeface="汉仪晓波花月圆简" panose="00020600040101010101" pitchFamily="18" charset="-122"/>
                          <a:cs typeface="汉仪晓波花月圆简" panose="00020600040101010101" pitchFamily="18" charset="-122"/>
                        </a:rPr>
                        <a:t>Head weight</a:t>
                      </a:r>
                      <a:endParaRPr lang="en-US" altLang="zh-CN" sz="2400" b="1" spc="120" dirty="0">
                        <a:solidFill>
                          <a:schemeClr val="tx1"/>
                        </a:solidFill>
                        <a:uFillTx/>
                        <a:latin typeface="Arial" panose="020B0604020202020204" pitchFamily="34" charset="0"/>
                        <a:ea typeface="汉仪晓波花月圆简" panose="00020600040101010101" pitchFamily="18" charset="-122"/>
                        <a:cs typeface="汉仪晓波花月圆简" panose="00020600040101010101" pitchFamily="18" charset="-122"/>
                      </a:endParaRPr>
                    </a:p>
                  </a:txBody>
                  <a:tcPr marL="88900" marR="88900" marT="47625" marB="47625" anchor="ctr">
                    <a:lnL w="285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p>
                      <a:pPr indent="0" algn="ctr" fontAlgn="auto">
                        <a:lnSpc>
                          <a:spcPct val="120000"/>
                        </a:lnSpc>
                        <a:spcBef>
                          <a:spcPts val="0"/>
                        </a:spcBef>
                        <a:spcAft>
                          <a:spcPts val="0"/>
                        </a:spcAft>
                        <a:buNone/>
                      </a:pPr>
                      <a:r>
                        <a:rPr lang="en-US" altLang="zh-CN" sz="2400" b="1" spc="120">
                          <a:solidFill>
                            <a:srgbClr val="404040"/>
                          </a:solidFill>
                          <a:uFillTx/>
                          <a:latin typeface="Arial" panose="020B0604020202020204" pitchFamily="34" charset="0"/>
                          <a:ea typeface="汉仪晓波花月圆简" panose="00020600040101010101" pitchFamily="18" charset="-122"/>
                        </a:rPr>
                        <a:t>1.65kg*2</a:t>
                      </a:r>
                      <a:endParaRPr lang="en-US" altLang="zh-CN" sz="2400" b="1" spc="120">
                        <a:solidFill>
                          <a:srgbClr val="404040"/>
                        </a:solidFill>
                        <a:uFillTx/>
                        <a:latin typeface="Arial" panose="020B0604020202020204" pitchFamily="34" charset="0"/>
                        <a:ea typeface="汉仪晓波花月圆简" panose="00020600040101010101" pitchFamily="18"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r>
              <a:tr h="650240">
                <a:tc>
                  <a:txBody>
                    <a:bodyPr/>
                    <a:p>
                      <a:pPr indent="0" algn="ctr" fontAlgn="auto">
                        <a:lnSpc>
                          <a:spcPct val="120000"/>
                        </a:lnSpc>
                        <a:spcBef>
                          <a:spcPts val="0"/>
                        </a:spcBef>
                        <a:spcAft>
                          <a:spcPts val="0"/>
                        </a:spcAft>
                        <a:buNone/>
                      </a:pPr>
                      <a:r>
                        <a:rPr lang="en-US" altLang="zh-CN" sz="2400" b="1" spc="120" dirty="0">
                          <a:solidFill>
                            <a:schemeClr val="tx1"/>
                          </a:solidFill>
                          <a:uFillTx/>
                          <a:latin typeface="Arial" panose="020B0604020202020204" pitchFamily="34" charset="0"/>
                          <a:ea typeface="汉仪晓波花月圆简" panose="00020600040101010101" pitchFamily="18" charset="-122"/>
                          <a:cs typeface="汉仪晓波花月圆简" panose="00020600040101010101" pitchFamily="18" charset="-122"/>
                        </a:rPr>
                        <a:t>Instantaneous temperature when moving</a:t>
                      </a:r>
                      <a:endParaRPr lang="en-US" altLang="zh-CN" sz="2400" b="1" spc="120" dirty="0">
                        <a:solidFill>
                          <a:schemeClr val="tx1"/>
                        </a:solidFill>
                        <a:uFillTx/>
                        <a:latin typeface="Arial" panose="020B0604020202020204" pitchFamily="34" charset="0"/>
                        <a:ea typeface="汉仪晓波花月圆简" panose="00020600040101010101" pitchFamily="18" charset="-122"/>
                        <a:cs typeface="汉仪晓波花月圆简" panose="00020600040101010101" pitchFamily="18" charset="-122"/>
                      </a:endParaRPr>
                    </a:p>
                  </a:txBody>
                  <a:tcPr marL="88900" marR="88900" marT="47625" marB="47625" anchor="ctr">
                    <a:lnL w="285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p>
                      <a:pPr indent="0" algn="ctr" fontAlgn="auto">
                        <a:lnSpc>
                          <a:spcPct val="120000"/>
                        </a:lnSpc>
                        <a:spcBef>
                          <a:spcPts val="0"/>
                        </a:spcBef>
                        <a:spcAft>
                          <a:spcPts val="0"/>
                        </a:spcAft>
                        <a:buNone/>
                      </a:pPr>
                      <a:r>
                        <a:rPr lang="en-US" altLang="zh-CN" sz="2400" b="1" spc="120">
                          <a:solidFill>
                            <a:srgbClr val="404040"/>
                          </a:solidFill>
                          <a:uFillTx/>
                          <a:latin typeface="Arial" panose="020B0604020202020204" pitchFamily="34" charset="0"/>
                          <a:ea typeface="汉仪晓波花月圆简" panose="00020600040101010101" pitchFamily="18" charset="-122"/>
                        </a:rPr>
                        <a:t>Close to human body temperature (about 50</a:t>
                      </a:r>
                      <a:r>
                        <a:rPr lang="" altLang="en-US" sz="2400" b="1" spc="120">
                          <a:solidFill>
                            <a:srgbClr val="404040"/>
                          </a:solidFill>
                          <a:uFillTx/>
                          <a:latin typeface="Arial" panose="020B0604020202020204" pitchFamily="34" charset="0"/>
                          <a:ea typeface="汉仪晓波花月圆简" panose="00020600040101010101" pitchFamily="18" charset="-122"/>
                        </a:rPr>
                        <a:t>°</a:t>
                      </a:r>
                      <a:r>
                        <a:rPr lang="en-US" altLang="zh-CN" sz="2400" b="1" spc="120">
                          <a:solidFill>
                            <a:srgbClr val="404040"/>
                          </a:solidFill>
                          <a:uFillTx/>
                          <a:latin typeface="Arial" panose="020B0604020202020204" pitchFamily="34" charset="0"/>
                          <a:ea typeface="汉仪晓波花月圆简" panose="00020600040101010101" pitchFamily="18" charset="-122"/>
                        </a:rPr>
                        <a:t> when moving)</a:t>
                      </a:r>
                      <a:endParaRPr lang="en-US" altLang="zh-CN" sz="2400" b="1" spc="120">
                        <a:solidFill>
                          <a:srgbClr val="404040"/>
                        </a:solidFill>
                        <a:uFillTx/>
                        <a:latin typeface="Arial" panose="020B0604020202020204" pitchFamily="34" charset="0"/>
                        <a:ea typeface="汉仪晓波花月圆简" panose="00020600040101010101" pitchFamily="18"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7" name="文本框 6"/>
          <p:cNvSpPr txBox="1"/>
          <p:nvPr/>
        </p:nvSpPr>
        <p:spPr>
          <a:xfrm>
            <a:off x="771525" y="235585"/>
            <a:ext cx="6096000" cy="521970"/>
          </a:xfrm>
          <a:prstGeom prst="rect">
            <a:avLst/>
          </a:prstGeom>
          <a:noFill/>
        </p:spPr>
        <p:txBody>
          <a:bodyPr wrap="square" rtlCol="0" anchor="t">
            <a:spAutoFit/>
          </a:bodyPr>
          <a:p>
            <a:r>
              <a:rPr lang="en-US" altLang="zh-CN" sz="2800" b="1" dirty="0">
                <a:solidFill>
                  <a:schemeClr val="tx1">
                    <a:lumMod val="75000"/>
                    <a:lumOff val="25000"/>
                  </a:schemeClr>
                </a:solidFill>
                <a:latin typeface="黑体" panose="02010609060101010101" pitchFamily="49" charset="-122"/>
                <a:ea typeface="黑体" panose="02010609060101010101" pitchFamily="49" charset="-122"/>
                <a:sym typeface="+mn-ea"/>
              </a:rPr>
              <a:t>2. Technical parameters</a:t>
            </a:r>
            <a:endParaRPr lang="en-US" altLang="zh-CN" sz="2800" b="1" dirty="0">
              <a:solidFill>
                <a:schemeClr val="tx1">
                  <a:lumMod val="75000"/>
                  <a:lumOff val="25000"/>
                </a:schemeClr>
              </a:solidFill>
              <a:latin typeface="黑体" panose="02010609060101010101" pitchFamily="49" charset="-122"/>
              <a:ea typeface="黑体" panose="02010609060101010101" pitchFamily="49" charset="-122"/>
              <a:sym typeface="+mn-ea"/>
            </a:endParaRPr>
          </a:p>
        </p:txBody>
      </p:sp>
      <p:sp>
        <p:nvSpPr>
          <p:cNvPr id="3" name="文本框 2"/>
          <p:cNvSpPr txBox="1"/>
          <p:nvPr/>
        </p:nvSpPr>
        <p:spPr>
          <a:xfrm>
            <a:off x="11035665" y="6823710"/>
            <a:ext cx="4064000" cy="460375"/>
          </a:xfrm>
          <a:prstGeom prst="rect">
            <a:avLst/>
          </a:prstGeom>
          <a:noFill/>
        </p:spPr>
        <p:txBody>
          <a:bodyPr wrap="square" rtlCol="0">
            <a:spAutoFit/>
          </a:bodyPr>
          <a:p>
            <a:r>
              <a:rPr lang="en-US" altLang="zh-CN" sz="2400"/>
              <a:t>3</a:t>
            </a:r>
            <a:endParaRPr lang="en-US" altLang="zh-CN" sz="2400"/>
          </a:p>
        </p:txBody>
      </p:sp>
      <p:pic>
        <p:nvPicPr>
          <p:cNvPr id="4" name="图片 3" descr="templates\docerresourceshop\icons\\31393935333439343b31393938363136343bd6b1cfdfb7d6b8eecfdf"/>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2740660" y="3616960"/>
            <a:ext cx="6632575" cy="9144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38" name=""/>
        <p:cNvGrpSpPr/>
        <p:nvPr/>
      </p:nvGrpSpPr>
      <p:grpSpPr>
        <a:xfrm>
          <a:off x="0" y="0"/>
          <a:ext cx="0" cy="0"/>
          <a:chOff x="0" y="0"/>
          <a:chExt cx="0" cy="0"/>
        </a:xfrm>
      </p:grpSpPr>
      <p:sp>
        <p:nvSpPr>
          <p:cNvPr id="1048712" name="矩形 8"/>
          <p:cNvSpPr/>
          <p:nvPr/>
        </p:nvSpPr>
        <p:spPr>
          <a:xfrm>
            <a:off x="54590" y="61262"/>
            <a:ext cx="12082818" cy="67624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21" name="矩形 38"/>
          <p:cNvSpPr/>
          <p:nvPr/>
        </p:nvSpPr>
        <p:spPr>
          <a:xfrm>
            <a:off x="6856730" y="972820"/>
            <a:ext cx="4374515" cy="506730"/>
          </a:xfrm>
          <a:prstGeom prst="rect">
            <a:avLst/>
          </a:prstGeom>
        </p:spPr>
        <p:txBody>
          <a:bodyPr wrap="square">
            <a:spAutoFit/>
          </a:bodyPr>
          <a:p>
            <a:pPr>
              <a:lnSpc>
                <a:spcPct val="150000"/>
              </a:lnSpc>
            </a:pPr>
            <a:r>
              <a:rPr lang="en-US" altLang="zh-CN" dirty="0" smtClean="0">
                <a:latin typeface="微软雅黑" panose="020B0503020204020204" charset="-122"/>
                <a:ea typeface="微软雅黑" panose="020B0503020204020204" charset="-122"/>
                <a:cs typeface="微软雅黑" panose="020B0503020204020204" charset="-122"/>
              </a:rPr>
              <a:t>    </a:t>
            </a:r>
            <a:r>
              <a:rPr lang="en-US" altLang="zh-CN" sz="1600" dirty="0" smtClean="0">
                <a:latin typeface="微软雅黑" panose="020B0503020204020204" charset="-122"/>
                <a:ea typeface="微软雅黑" panose="020B0503020204020204" charset="-122"/>
                <a:cs typeface="微软雅黑" panose="020B0503020204020204" charset="-122"/>
              </a:rPr>
              <a:t>  </a:t>
            </a:r>
            <a:endParaRPr lang="zh-CN" altLang="en-US" sz="1600" dirty="0" smtClean="0">
              <a:latin typeface="汉仪典雅体简" panose="00020600040101010101" pitchFamily="18" charset="-122"/>
              <a:ea typeface="汉仪典雅体简" panose="00020600040101010101" pitchFamily="18" charset="-122"/>
            </a:endParaRPr>
          </a:p>
        </p:txBody>
      </p:sp>
      <p:graphicFrame>
        <p:nvGraphicFramePr>
          <p:cNvPr id="4" name="表格 3"/>
          <p:cNvGraphicFramePr/>
          <p:nvPr>
            <p:custDataLst>
              <p:tags r:id="rId1"/>
            </p:custDataLst>
          </p:nvPr>
        </p:nvGraphicFramePr>
        <p:xfrm>
          <a:off x="229870" y="511810"/>
          <a:ext cx="10664825" cy="6827520"/>
        </p:xfrm>
        <a:graphic>
          <a:graphicData uri="http://schemas.openxmlformats.org/drawingml/2006/table">
            <a:tbl>
              <a:tblPr firstRow="1" bandRow="1">
                <a:tableStyleId>{5940675A-B579-460E-94D1-54222C63F5DA}</a:tableStyleId>
              </a:tblPr>
              <a:tblGrid>
                <a:gridCol w="1038860"/>
                <a:gridCol w="3260090"/>
                <a:gridCol w="2334895"/>
                <a:gridCol w="821690"/>
                <a:gridCol w="3209290"/>
              </a:tblGrid>
              <a:tr h="548640">
                <a:tc>
                  <a:txBody>
                    <a:bodyPr/>
                    <a:p>
                      <a:pPr indent="0" algn="ctr">
                        <a:buNone/>
                      </a:pPr>
                      <a:r>
                        <a:rPr lang="en-US" altLang="zh-CN" sz="1200" b="1">
                          <a:solidFill>
                            <a:schemeClr val="tx1"/>
                          </a:solidFill>
                          <a:latin typeface="宋体" panose="02010600030101010101" pitchFamily="2" charset="-122"/>
                          <a:ea typeface="宋体" panose="02010600030101010101" pitchFamily="2" charset="-122"/>
                          <a:cs typeface="宋体" panose="02010600030101010101" pitchFamily="2" charset="-122"/>
                        </a:rPr>
                        <a:t>serial number</a:t>
                      </a:r>
                      <a:endParaRPr lang="en-US" altLang="zh-CN" sz="12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solidFill>
                            <a:schemeClr val="tx1"/>
                          </a:solidFill>
                          <a:latin typeface="宋体" panose="02010600030101010101" pitchFamily="2" charset="-122"/>
                          <a:ea typeface="宋体" panose="02010600030101010101" pitchFamily="2" charset="-122"/>
                          <a:cs typeface="宋体" panose="02010600030101010101" pitchFamily="2" charset="-122"/>
                        </a:rPr>
                        <a:t>parets name</a:t>
                      </a:r>
                      <a:endParaRPr lang="en-US" altLang="zh-CN" sz="18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1">
                          <a:solidFill>
                            <a:schemeClr val="tx1"/>
                          </a:solidFill>
                          <a:latin typeface="宋体" panose="02010600030101010101" pitchFamily="2" charset="-122"/>
                          <a:ea typeface="宋体" panose="02010600030101010101" pitchFamily="2" charset="-122"/>
                          <a:cs typeface="宋体" panose="02010600030101010101" pitchFamily="2" charset="-122"/>
                        </a:rPr>
                        <a:t>brand</a:t>
                      </a:r>
                      <a:endParaRPr lang="en-US" altLang="zh-CN" sz="2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solidFill>
                            <a:schemeClr val="tx1"/>
                          </a:solidFill>
                          <a:latin typeface="宋体" panose="02010600030101010101" pitchFamily="2" charset="-122"/>
                          <a:ea typeface="宋体" panose="02010600030101010101" pitchFamily="2" charset="-122"/>
                          <a:cs typeface="宋体" panose="02010600030101010101" pitchFamily="2" charset="-122"/>
                        </a:rPr>
                        <a:t>quantity</a:t>
                      </a:r>
                      <a:endParaRPr lang="en-US" altLang="zh-CN" sz="18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1">
                          <a:solidFill>
                            <a:schemeClr val="tx1"/>
                          </a:solidFill>
                          <a:latin typeface="宋体" panose="02010600030101010101" pitchFamily="2" charset="-122"/>
                          <a:ea typeface="宋体" panose="02010600030101010101" pitchFamily="2" charset="-122"/>
                          <a:cs typeface="宋体" panose="02010600030101010101" pitchFamily="2" charset="-122"/>
                        </a:rPr>
                        <a:t>remark</a:t>
                      </a:r>
                      <a:endParaRPr lang="en-US" altLang="zh-CN" sz="20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4320">
                <a:tc>
                  <a:txBody>
                    <a:bodyPr/>
                    <a:p>
                      <a:pPr indent="0" algn="ctr">
                        <a:buNone/>
                      </a:pPr>
                      <a:r>
                        <a:rPr lang="en-US" sz="1800" b="0">
                          <a:solidFill>
                            <a:srgbClr val="000000"/>
                          </a:solidFill>
                          <a:latin typeface="Tahoma" panose="020B0604030504040204" charset="0"/>
                          <a:cs typeface="Tahoma" panose="020B0604030504040204" charset="0"/>
                        </a:rPr>
                        <a:t>1</a:t>
                      </a:r>
                      <a:endParaRPr lang="en-US" altLang="en-US" sz="1800" b="0">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solidFill>
                            <a:srgbClr val="000000"/>
                          </a:solidFill>
                          <a:latin typeface="宋体" panose="02010600030101010101" pitchFamily="2" charset="-122"/>
                          <a:ea typeface="宋体" panose="02010600030101010101" pitchFamily="2" charset="-122"/>
                          <a:cs typeface="宋体" panose="02010600030101010101" pitchFamily="2" charset="-122"/>
                        </a:rPr>
                        <a:t>power switch</a:t>
                      </a:r>
                      <a:endParaRPr lang="en-US" altLang="zh-CN"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深圳/</a:t>
                      </a:r>
                      <a:r>
                        <a:rPr lang="en-US" sz="1800" b="1">
                          <a:solidFill>
                            <a:srgbClr val="000000"/>
                          </a:solidFill>
                          <a:latin typeface="Tahoma" panose="020B0604030504040204" charset="0"/>
                          <a:cs typeface="Tahoma" panose="020B0604030504040204" charset="0"/>
                        </a:rPr>
                        <a:t>蓝</a:t>
                      </a: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波</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en-US" altLang="zh-CN" sz="1400" b="1">
                          <a:solidFill>
                            <a:srgbClr val="000000"/>
                          </a:solidFill>
                          <a:latin typeface="宋体" panose="02010600030101010101" pitchFamily="2" charset="-122"/>
                          <a:ea typeface="宋体" panose="02010600030101010101" pitchFamily="2" charset="-122"/>
                          <a:cs typeface="宋体" panose="02010600030101010101" pitchFamily="2" charset="-122"/>
                        </a:rPr>
                        <a:t>All metal process manufacturing</a:t>
                      </a:r>
                      <a:endParaRPr lang="en-US" altLang="zh-CN"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4320">
                <a:tc>
                  <a:txBody>
                    <a:bodyPr/>
                    <a:p>
                      <a:pPr indent="0" algn="ctr">
                        <a:buNone/>
                      </a:pPr>
                      <a:r>
                        <a:rPr lang="en-US" sz="1800" b="0">
                          <a:solidFill>
                            <a:srgbClr val="000000"/>
                          </a:solidFill>
                          <a:latin typeface="Tahoma" panose="020B0604030504040204" charset="0"/>
                          <a:cs typeface="Tahoma" panose="020B0604030504040204" charset="0"/>
                        </a:rPr>
                        <a:t>2</a:t>
                      </a:r>
                      <a:endParaRPr lang="en-US" altLang="en-US" sz="1800" b="0">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000000"/>
                          </a:solidFill>
                          <a:latin typeface="Tahoma" panose="020B0604030504040204" charset="0"/>
                          <a:ea typeface="宋体" panose="02010600030101010101" pitchFamily="2" charset="-122"/>
                          <a:cs typeface="Tahoma" panose="020B0604030504040204" charset="0"/>
                        </a:rPr>
                        <a:t>Pressure shunt assembly</a:t>
                      </a:r>
                      <a:endParaRPr lang="en-US" altLang="zh-CN" sz="1400" b="1">
                        <a:solidFill>
                          <a:srgbClr val="000000"/>
                        </a:solidFill>
                        <a:latin typeface="Tahoma" panose="020B0604030504040204" charset="0"/>
                        <a:ea typeface="宋体" panose="02010600030101010101" pitchFamily="2" charset="-122"/>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台湾/亚德客</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4320">
                <a:tc>
                  <a:txBody>
                    <a:bodyPr/>
                    <a:p>
                      <a:pPr indent="0" algn="ctr">
                        <a:buNone/>
                      </a:pPr>
                      <a:r>
                        <a:rPr lang="en-US" sz="1800" b="0">
                          <a:solidFill>
                            <a:srgbClr val="000000"/>
                          </a:solidFill>
                          <a:latin typeface="Tahoma" panose="020B0604030504040204" charset="0"/>
                          <a:cs typeface="Tahoma" panose="020B0604030504040204" charset="0"/>
                        </a:rPr>
                        <a:t>3</a:t>
                      </a:r>
                      <a:endParaRPr lang="en-US" altLang="en-US" sz="1800" b="0">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000000"/>
                          </a:solidFill>
                          <a:latin typeface="Tahoma" panose="020B0604030504040204" charset="0"/>
                          <a:ea typeface="Tahoma" panose="020B0604030504040204" charset="0"/>
                          <a:cs typeface="Tahoma" panose="020B0604030504040204" charset="0"/>
                        </a:rPr>
                        <a:t>Pressure monitoring switch</a:t>
                      </a:r>
                      <a:endParaRPr lang="en-US" altLang="zh-CN" sz="1400" b="1">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台湾/亚德客</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6720">
                <a:tc>
                  <a:txBody>
                    <a:bodyPr/>
                    <a:p>
                      <a:pPr indent="0" algn="ctr">
                        <a:buNone/>
                      </a:pPr>
                      <a:r>
                        <a:rPr lang="en-US" sz="1800" b="0">
                          <a:solidFill>
                            <a:srgbClr val="000000"/>
                          </a:solidFill>
                          <a:latin typeface="Tahoma" panose="020B0604030504040204" charset="0"/>
                          <a:cs typeface="Tahoma" panose="020B0604030504040204" charset="0"/>
                        </a:rPr>
                        <a:t>4</a:t>
                      </a:r>
                      <a:endParaRPr lang="en-US" altLang="en-US" sz="1800" b="0">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000000"/>
                          </a:solidFill>
                          <a:latin typeface="Tahoma" panose="020B0604030504040204" charset="0"/>
                          <a:ea typeface="Tahoma" panose="020B0604030504040204" charset="0"/>
                          <a:cs typeface="Tahoma" panose="020B0604030504040204" charset="0"/>
                        </a:rPr>
                        <a:t>breaker</a:t>
                      </a:r>
                      <a:endParaRPr lang="en-US" altLang="zh-CN" sz="1400" b="1">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正泰</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000000"/>
                          </a:solidFill>
                          <a:latin typeface="宋体" panose="02010600030101010101" pitchFamily="2" charset="-122"/>
                          <a:ea typeface="宋体" panose="02010600030101010101" pitchFamily="2" charset="-122"/>
                          <a:cs typeface="宋体" panose="02010600030101010101" pitchFamily="2" charset="-122"/>
                        </a:rPr>
                        <a:t>Industrial grade circuit protection</a:t>
                      </a:r>
                      <a:r>
                        <a:rPr lang="en-US" sz="1400" b="1">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6720">
                <a:tc>
                  <a:txBody>
                    <a:bodyPr/>
                    <a:p>
                      <a:pPr indent="0" algn="ctr">
                        <a:buNone/>
                      </a:pPr>
                      <a:r>
                        <a:rPr lang="en-US" sz="1800" b="0">
                          <a:solidFill>
                            <a:srgbClr val="000000"/>
                          </a:solidFill>
                          <a:latin typeface="Tahoma" panose="020B0604030504040204" charset="0"/>
                          <a:cs typeface="Tahoma" panose="020B0604030504040204" charset="0"/>
                        </a:rPr>
                        <a:t>5</a:t>
                      </a:r>
                      <a:endParaRPr lang="en-US" altLang="en-US" sz="1800" b="0">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solidFill>
                            <a:srgbClr val="000000"/>
                          </a:solidFill>
                          <a:latin typeface="宋体" panose="02010600030101010101" pitchFamily="2" charset="-122"/>
                          <a:ea typeface="宋体" panose="02010600030101010101" pitchFamily="2" charset="-122"/>
                          <a:cs typeface="宋体" panose="02010600030101010101" pitchFamily="2" charset="-122"/>
                        </a:rPr>
                        <a:t>EMI filter</a:t>
                      </a:r>
                      <a:endParaRPr lang="en-US" altLang="zh-CN"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台湾YUNSANDA</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000000"/>
                          </a:solidFill>
                          <a:latin typeface="宋体" panose="02010600030101010101" pitchFamily="2" charset="-122"/>
                          <a:ea typeface="宋体" panose="02010600030101010101" pitchFamily="2" charset="-122"/>
                          <a:cs typeface="宋体" panose="02010600030101010101" pitchFamily="2" charset="-122"/>
                        </a:rPr>
                        <a:t>Effectively filter out electromagnetic interference</a:t>
                      </a:r>
                      <a:r>
                        <a:rPr lang="en-US" sz="1400" b="1">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6720">
                <a:tc>
                  <a:txBody>
                    <a:bodyPr/>
                    <a:p>
                      <a:pPr indent="0" algn="ctr">
                        <a:buNone/>
                      </a:pPr>
                      <a:r>
                        <a:rPr lang="en-US" sz="1800" b="0">
                          <a:solidFill>
                            <a:srgbClr val="000000"/>
                          </a:solidFill>
                          <a:latin typeface="Tahoma" panose="020B0604030504040204" charset="0"/>
                          <a:cs typeface="Tahoma" panose="020B0604030504040204" charset="0"/>
                        </a:rPr>
                        <a:t>6</a:t>
                      </a:r>
                      <a:endParaRPr lang="en-US" altLang="en-US" sz="1800" b="0">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000000"/>
                          </a:solidFill>
                          <a:latin typeface="宋体" panose="02010600030101010101" pitchFamily="2" charset="-122"/>
                          <a:ea typeface="宋体" panose="02010600030101010101" pitchFamily="2" charset="-122"/>
                          <a:cs typeface="宋体" panose="02010600030101010101" pitchFamily="2" charset="-122"/>
                        </a:rPr>
                        <a:t>Gun head insulating ceramic (set)</a:t>
                      </a:r>
                      <a:endParaRPr lang="en-US" altLang="zh-CN"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专业厂家</a:t>
                      </a:r>
                      <a:r>
                        <a:rPr lang="en-US" sz="1800" b="1">
                          <a:solidFill>
                            <a:srgbClr val="000000"/>
                          </a:solidFill>
                          <a:latin typeface="Tahoma" panose="020B0604030504040204" charset="0"/>
                          <a:cs typeface="Tahoma" panose="020B0604030504040204" charset="0"/>
                        </a:rPr>
                        <a:t>定制</a:t>
                      </a:r>
                      <a:endParaRPr lang="en-US" altLang="en-US" sz="1800" b="1">
                        <a:solidFill>
                          <a:srgbClr val="000000"/>
                        </a:solidFill>
                        <a:latin typeface="Tahoma" panose="020B0604030504040204" charset="0"/>
                        <a:ea typeface="宋体" panose="02010600030101010101" pitchFamily="2" charset="-122"/>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000000"/>
                          </a:solidFill>
                          <a:latin typeface="宋体" panose="02010600030101010101" pitchFamily="2" charset="-122"/>
                          <a:ea typeface="宋体" panose="02010600030101010101" pitchFamily="2" charset="-122"/>
                          <a:cs typeface="宋体" panose="02010600030101010101" pitchFamily="2" charset="-122"/>
                        </a:rPr>
                        <a:t>High temperature and high pressure resistance</a:t>
                      </a:r>
                      <a:endParaRPr lang="en-US" altLang="zh-CN"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40080">
                <a:tc>
                  <a:txBody>
                    <a:bodyPr/>
                    <a:p>
                      <a:pPr indent="0" algn="ctr">
                        <a:buNone/>
                      </a:pPr>
                      <a:r>
                        <a:rPr lang="en-US" sz="1800" b="0">
                          <a:solidFill>
                            <a:srgbClr val="000000"/>
                          </a:solidFill>
                          <a:latin typeface="Tahoma" panose="020B0604030504040204" charset="0"/>
                          <a:cs typeface="Tahoma" panose="020B0604030504040204" charset="0"/>
                        </a:rPr>
                        <a:t>7</a:t>
                      </a:r>
                      <a:endParaRPr lang="en-US" altLang="en-US" sz="1800" b="0">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solidFill>
                            <a:srgbClr val="000000"/>
                          </a:solidFill>
                          <a:latin typeface="宋体" panose="02010600030101010101" pitchFamily="2" charset="-122"/>
                          <a:ea typeface="宋体" panose="02010600030101010101" pitchFamily="2" charset="-122"/>
                          <a:cs typeface="宋体" panose="02010600030101010101" pitchFamily="2" charset="-122"/>
                        </a:rPr>
                        <a:t>nozzle</a:t>
                      </a:r>
                      <a:endParaRPr lang="en-US" altLang="zh-CN"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专业厂家</a:t>
                      </a:r>
                      <a:r>
                        <a:rPr lang="en-US" sz="1800" b="1">
                          <a:solidFill>
                            <a:srgbClr val="000000"/>
                          </a:solidFill>
                          <a:latin typeface="Tahoma" panose="020B0604030504040204" charset="0"/>
                          <a:cs typeface="Tahoma" panose="020B0604030504040204" charset="0"/>
                        </a:rPr>
                        <a:t>定制</a:t>
                      </a:r>
                      <a:endParaRPr lang="en-US" altLang="en-US" sz="1800" b="1">
                        <a:solidFill>
                          <a:srgbClr val="000000"/>
                        </a:solidFill>
                        <a:latin typeface="Tahoma" panose="020B0604030504040204" charset="0"/>
                        <a:ea typeface="宋体" panose="02010600030101010101" pitchFamily="2" charset="-122"/>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High temperature and high pressure resistance</a:t>
                      </a:r>
                      <a:endParaRPr lang="en-US" altLang="zh-CN"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en-US" altLang="zh-CN"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40080">
                <a:tc>
                  <a:txBody>
                    <a:bodyPr/>
                    <a:p>
                      <a:pPr indent="0" algn="ctr">
                        <a:buNone/>
                      </a:pPr>
                      <a:r>
                        <a:rPr lang="en-US" sz="1800" b="0">
                          <a:solidFill>
                            <a:srgbClr val="000000"/>
                          </a:solidFill>
                          <a:latin typeface="Tahoma" panose="020B0604030504040204" charset="0"/>
                          <a:cs typeface="Tahoma" panose="020B0604030504040204" charset="0"/>
                        </a:rPr>
                        <a:t>8</a:t>
                      </a:r>
                      <a:endParaRPr lang="en-US" altLang="en-US" sz="1800" b="0">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000000"/>
                          </a:solidFill>
                          <a:latin typeface="Tahoma" panose="020B0604030504040204" charset="0"/>
                          <a:ea typeface="Tahoma" panose="020B0604030504040204" charset="0"/>
                          <a:cs typeface="Tahoma" panose="020B0604030504040204" charset="0"/>
                        </a:rPr>
                        <a:t>high-voltage transformer</a:t>
                      </a:r>
                      <a:endParaRPr lang="en-US" altLang="zh-CN" sz="1400" b="1">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台湾</a:t>
                      </a:r>
                      <a:r>
                        <a:rPr lang="en-US" sz="1800" b="1">
                          <a:solidFill>
                            <a:srgbClr val="000000"/>
                          </a:solidFill>
                          <a:latin typeface="Tahoma" panose="020B0604030504040204" charset="0"/>
                          <a:cs typeface="Tahoma" panose="020B0604030504040204" charset="0"/>
                        </a:rPr>
                        <a:t>定制</a:t>
                      </a:r>
                      <a:endParaRPr lang="en-US" altLang="en-US" sz="1800" b="1">
                        <a:solidFill>
                          <a:srgbClr val="000000"/>
                        </a:solidFill>
                        <a:latin typeface="Tahoma" panose="020B0604030504040204" charset="0"/>
                        <a:ea typeface="宋体" panose="02010600030101010101" pitchFamily="2" charset="-122"/>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High temperature and high pressure resistance</a:t>
                      </a:r>
                      <a:endParaRPr lang="en-US" altLang="zh-CN"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en-US" altLang="zh-CN"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4320">
                <a:tc>
                  <a:txBody>
                    <a:bodyPr/>
                    <a:p>
                      <a:pPr indent="0" algn="ctr">
                        <a:buNone/>
                      </a:pPr>
                      <a:r>
                        <a:rPr lang="en-US" sz="1800" b="0">
                          <a:solidFill>
                            <a:srgbClr val="000000"/>
                          </a:solidFill>
                          <a:latin typeface="Tahoma" panose="020B0604030504040204" charset="0"/>
                          <a:cs typeface="Tahoma" panose="020B0604030504040204" charset="0"/>
                        </a:rPr>
                        <a:t>9</a:t>
                      </a:r>
                      <a:endParaRPr lang="en-US" altLang="en-US" sz="1800" b="0">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000000"/>
                          </a:solidFill>
                          <a:latin typeface="Tahoma" panose="020B0604030504040204" charset="0"/>
                          <a:ea typeface="Tahoma" panose="020B0604030504040204" charset="0"/>
                          <a:cs typeface="Tahoma" panose="020B0604030504040204" charset="0"/>
                        </a:rPr>
                        <a:t>spearhead</a:t>
                      </a:r>
                      <a:endParaRPr lang="en-US" altLang="zh-CN" sz="1400" b="1">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专业厂家</a:t>
                      </a:r>
                      <a:r>
                        <a:rPr lang="en-US" sz="1800" b="1">
                          <a:solidFill>
                            <a:srgbClr val="000000"/>
                          </a:solidFill>
                          <a:latin typeface="Tahoma" panose="020B0604030504040204" charset="0"/>
                          <a:cs typeface="Tahoma" panose="020B0604030504040204" charset="0"/>
                        </a:rPr>
                        <a:t>定制</a:t>
                      </a:r>
                      <a:endParaRPr lang="en-US" altLang="en-US" sz="1800" b="1">
                        <a:solidFill>
                          <a:srgbClr val="000000"/>
                        </a:solidFill>
                        <a:latin typeface="Tahoma" panose="020B0604030504040204" charset="0"/>
                        <a:ea typeface="宋体" panose="02010600030101010101" pitchFamily="2" charset="-122"/>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Tahoma" panose="020B0604030504040204" charset="0"/>
                          <a:cs typeface="Tahoma" panose="020B0604030504040204" charset="0"/>
                        </a:rPr>
                        <a:t>99%</a:t>
                      </a:r>
                      <a:r>
                        <a:rPr lang="en-US" altLang="zh-CN" sz="1800" b="1">
                          <a:solidFill>
                            <a:srgbClr val="000000"/>
                          </a:solidFill>
                          <a:latin typeface="宋体" panose="02010600030101010101" pitchFamily="2" charset="-122"/>
                          <a:ea typeface="宋体" panose="02010600030101010101" pitchFamily="2" charset="-122"/>
                          <a:cs typeface="宋体" panose="02010600030101010101" pitchFamily="2" charset="-122"/>
                        </a:rPr>
                        <a:t>Alumina content</a:t>
                      </a:r>
                      <a:endParaRPr lang="en-US" altLang="zh-CN"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4320">
                <a:tc>
                  <a:txBody>
                    <a:bodyPr/>
                    <a:p>
                      <a:pPr indent="0" algn="ctr">
                        <a:buNone/>
                      </a:pPr>
                      <a:r>
                        <a:rPr lang="en-US" sz="1800" b="0">
                          <a:solidFill>
                            <a:srgbClr val="000000"/>
                          </a:solidFill>
                          <a:latin typeface="Tahoma" panose="020B0604030504040204" charset="0"/>
                          <a:cs typeface="Tahoma" panose="020B0604030504040204" charset="0"/>
                        </a:rPr>
                        <a:t>10</a:t>
                      </a:r>
                      <a:endParaRPr lang="en-US" altLang="en-US" sz="1800" b="0">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000000"/>
                          </a:solidFill>
                          <a:latin typeface="Tahoma" panose="020B0604030504040204" charset="0"/>
                          <a:ea typeface="Tahoma" panose="020B0604030504040204" charset="0"/>
                          <a:cs typeface="Tahoma" panose="020B0604030504040204" charset="0"/>
                        </a:rPr>
                        <a:t>switching power supply</a:t>
                      </a:r>
                      <a:endParaRPr lang="en-US" altLang="zh-CN" sz="1400" b="1">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Tahoma" panose="020B0604030504040204" charset="0"/>
                          <a:cs typeface="Tahoma" panose="020B0604030504040204" charset="0"/>
                        </a:rPr>
                        <a:t>台湾/明伟</a:t>
                      </a:r>
                      <a:endParaRPr lang="en-US" altLang="en-US" sz="1800" b="1">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4320">
                <a:tc>
                  <a:txBody>
                    <a:bodyPr/>
                    <a:p>
                      <a:pPr indent="0" algn="ctr">
                        <a:buNone/>
                      </a:pPr>
                      <a:r>
                        <a:rPr lang="en-US" sz="1800" b="0">
                          <a:solidFill>
                            <a:srgbClr val="000000"/>
                          </a:solidFill>
                          <a:latin typeface="Tahoma" panose="020B0604030504040204" charset="0"/>
                          <a:cs typeface="Tahoma" panose="020B0604030504040204" charset="0"/>
                        </a:rPr>
                        <a:t>11</a:t>
                      </a:r>
                      <a:endParaRPr lang="en-US" altLang="en-US" sz="1800" b="0">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000000"/>
                          </a:solidFill>
                          <a:latin typeface="Tahoma" panose="020B0604030504040204" charset="0"/>
                          <a:ea typeface="Tahoma" panose="020B0604030504040204" charset="0"/>
                          <a:cs typeface="Tahoma" panose="020B0604030504040204" charset="0"/>
                        </a:rPr>
                        <a:t>Motor/Driver</a:t>
                      </a:r>
                      <a:endParaRPr lang="en-US" altLang="zh-CN" sz="1400" b="1">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专业厂家</a:t>
                      </a:r>
                      <a:r>
                        <a:rPr lang="en-US" sz="1800" b="1">
                          <a:solidFill>
                            <a:srgbClr val="000000"/>
                          </a:solidFill>
                          <a:latin typeface="Tahoma" panose="020B0604030504040204" charset="0"/>
                          <a:cs typeface="Tahoma" panose="020B0604030504040204" charset="0"/>
                        </a:rPr>
                        <a:t>定制</a:t>
                      </a:r>
                      <a:endParaRPr lang="en-US" altLang="en-US" sz="1800" b="1">
                        <a:solidFill>
                          <a:srgbClr val="000000"/>
                        </a:solidFill>
                        <a:latin typeface="Tahoma" panose="020B0604030504040204" charset="0"/>
                        <a:ea typeface="宋体" panose="02010600030101010101" pitchFamily="2" charset="-122"/>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solidFill>
                            <a:srgbClr val="000000"/>
                          </a:solidFill>
                          <a:latin typeface="宋体" panose="02010600030101010101" pitchFamily="2" charset="-122"/>
                          <a:ea typeface="宋体" panose="02010600030101010101" pitchFamily="2" charset="-122"/>
                          <a:cs typeface="宋体" panose="02010600030101010101" pitchFamily="2" charset="-122"/>
                        </a:rPr>
                        <a:t>Low noise</a:t>
                      </a: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4320">
                <a:tc>
                  <a:txBody>
                    <a:bodyPr/>
                    <a:p>
                      <a:pPr indent="0" algn="ctr">
                        <a:buNone/>
                      </a:pPr>
                      <a:r>
                        <a:rPr lang="en-US" sz="1800" b="0">
                          <a:solidFill>
                            <a:srgbClr val="000000"/>
                          </a:solidFill>
                          <a:latin typeface="Tahoma" panose="020B0604030504040204" charset="0"/>
                          <a:cs typeface="Tahoma" panose="020B0604030504040204" charset="0"/>
                        </a:rPr>
                        <a:t>12</a:t>
                      </a:r>
                      <a:endParaRPr lang="en-US" altLang="en-US" sz="1800" b="0">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000000"/>
                          </a:solidFill>
                          <a:latin typeface="Tahoma" panose="020B0604030504040204" charset="0"/>
                          <a:ea typeface="Tahoma" panose="020B0604030504040204" charset="0"/>
                          <a:cs typeface="Tahoma" panose="020B0604030504040204" charset="0"/>
                        </a:rPr>
                        <a:t>Main CPU chip</a:t>
                      </a:r>
                      <a:endParaRPr lang="en-US" altLang="zh-CN" sz="1400" b="1">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英国</a:t>
                      </a:r>
                      <a:r>
                        <a:rPr lang="en-US" sz="1800" b="1">
                          <a:solidFill>
                            <a:srgbClr val="000000"/>
                          </a:solidFill>
                          <a:latin typeface="Tahoma" panose="020B0604030504040204" charset="0"/>
                          <a:cs typeface="Tahoma" panose="020B0604030504040204" charset="0"/>
                        </a:rPr>
                        <a:t>ARM</a:t>
                      </a:r>
                      <a:endParaRPr lang="en-US" altLang="en-US" sz="1800" b="1">
                        <a:solidFill>
                          <a:srgbClr val="000000"/>
                        </a:solidFill>
                        <a:latin typeface="Tahoma" panose="020B0604030504040204" charset="0"/>
                        <a:ea typeface="宋体" panose="02010600030101010101" pitchFamily="2" charset="-122"/>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4320">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13</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600" b="1">
                          <a:solidFill>
                            <a:srgbClr val="000000"/>
                          </a:solidFill>
                          <a:latin typeface="宋体" panose="02010600030101010101" pitchFamily="2" charset="-122"/>
                          <a:ea typeface="宋体" panose="02010600030101010101" pitchFamily="2" charset="-122"/>
                          <a:cs typeface="宋体" panose="02010600030101010101" pitchFamily="2" charset="-122"/>
                        </a:rPr>
                        <a:t>driver chip</a:t>
                      </a:r>
                      <a:endParaRPr lang="en-US" altLang="zh-CN"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韩国ST</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8</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4320">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14</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Tahoma" panose="020B0604030504040204" charset="0"/>
                          <a:cs typeface="Tahoma" panose="020B0604030504040204" charset="0"/>
                        </a:rPr>
                        <a:t>IGBT</a:t>
                      </a:r>
                      <a:endParaRPr lang="en-US" altLang="en-US" sz="1800" b="1">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德国Infineon</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8</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4320">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15</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solidFill>
                            <a:srgbClr val="000000"/>
                          </a:solidFill>
                          <a:latin typeface="宋体" panose="02010600030101010101" pitchFamily="2" charset="-122"/>
                          <a:ea typeface="宋体" panose="02010600030101010101" pitchFamily="2" charset="-122"/>
                          <a:cs typeface="宋体" panose="02010600030101010101" pitchFamily="2" charset="-122"/>
                        </a:rPr>
                        <a:t>cooling fan</a:t>
                      </a:r>
                      <a:endParaRPr lang="en-US" altLang="zh-CN"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Tahoma" panose="020B0604030504040204" charset="0"/>
                          <a:cs typeface="Tahoma" panose="020B0604030504040204" charset="0"/>
                        </a:rPr>
                        <a:t>台湾Bi-sonic</a:t>
                      </a:r>
                      <a:endParaRPr lang="en-US" altLang="en-US" sz="1800" b="1">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Tahoma" panose="020B0604030504040204" charset="0"/>
                          <a:cs typeface="Tahoma" panose="020B0604030504040204" charset="0"/>
                        </a:rPr>
                        <a:t> </a:t>
                      </a:r>
                      <a:endParaRPr lang="en-US" altLang="en-US" sz="1800" b="1">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6720">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16</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solidFill>
                            <a:srgbClr val="000000"/>
                          </a:solidFill>
                          <a:latin typeface="宋体" panose="02010600030101010101" pitchFamily="2" charset="-122"/>
                          <a:ea typeface="宋体" panose="02010600030101010101" pitchFamily="2" charset="-122"/>
                          <a:cs typeface="宋体" panose="02010600030101010101" pitchFamily="2" charset="-122"/>
                        </a:rPr>
                        <a:t>All metal case</a:t>
                      </a:r>
                      <a:endParaRPr lang="en-US" altLang="zh-CN"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专业厂家</a:t>
                      </a:r>
                      <a:r>
                        <a:rPr lang="en-US" sz="1800" b="1">
                          <a:solidFill>
                            <a:srgbClr val="000000"/>
                          </a:solidFill>
                          <a:latin typeface="Tahoma" panose="020B0604030504040204" charset="0"/>
                          <a:cs typeface="Tahoma" panose="020B0604030504040204" charset="0"/>
                        </a:rPr>
                        <a:t>定制</a:t>
                      </a:r>
                      <a:endParaRPr lang="en-US" altLang="en-US" sz="1800" b="1">
                        <a:solidFill>
                          <a:srgbClr val="000000"/>
                        </a:solidFill>
                        <a:latin typeface="Tahoma" panose="020B0604030504040204" charset="0"/>
                        <a:ea typeface="宋体" panose="02010600030101010101" pitchFamily="2" charset="-122"/>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000000"/>
                          </a:solidFill>
                          <a:latin typeface="宋体" panose="02010600030101010101" pitchFamily="2" charset="-122"/>
                          <a:ea typeface="宋体" panose="02010600030101010101" pitchFamily="2" charset="-122"/>
                          <a:cs typeface="宋体" panose="02010600030101010101" pitchFamily="2" charset="-122"/>
                        </a:rPr>
                        <a:t>Effective shielding of electromagnetic interference</a:t>
                      </a:r>
                      <a:endParaRPr lang="en-US" altLang="zh-CN"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4320">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17</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solidFill>
                            <a:srgbClr val="000000"/>
                          </a:solidFill>
                          <a:latin typeface="宋体" panose="02010600030101010101" pitchFamily="2" charset="-122"/>
                          <a:ea typeface="宋体" panose="02010600030101010101" pitchFamily="2" charset="-122"/>
                          <a:cs typeface="宋体" panose="02010600030101010101" pitchFamily="2" charset="-122"/>
                        </a:rPr>
                        <a:t>Main power cord</a:t>
                      </a:r>
                      <a:endParaRPr lang="en-US" altLang="zh-CN"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深圳/绿联</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000000"/>
                          </a:solidFill>
                          <a:latin typeface="Tahoma" panose="020B0604030504040204" charset="0"/>
                          <a:cs typeface="Tahoma" panose="020B0604030504040204" charset="0"/>
                        </a:rPr>
                        <a:t> </a:t>
                      </a:r>
                      <a:endParaRPr lang="en-US" altLang="en-US" sz="1800" b="1">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4320">
                <a:tc>
                  <a:txBody>
                    <a:bodyPr/>
                    <a:p>
                      <a:pPr indent="0" algn="ctr">
                        <a:buNone/>
                      </a:pPr>
                      <a:r>
                        <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18</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Gun head bracket</a:t>
                      </a:r>
                      <a:endParaRPr lang="en-US" altLang="zh-CN" sz="1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定制</a:t>
                      </a:r>
                      <a:endParaRPr lang="zh-CN"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en-US" sz="1800" b="1">
                        <a:solidFill>
                          <a:srgbClr val="000000"/>
                        </a:solidFill>
                        <a:latin typeface="Tahoma" panose="020B0604030504040204" charset="0"/>
                        <a:ea typeface="Tahoma" panose="020B0604030504040204" charset="0"/>
                        <a:cs typeface="Tahoma" panose="020B060403050404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412115" y="60960"/>
            <a:ext cx="6096000" cy="521970"/>
          </a:xfrm>
          <a:prstGeom prst="rect">
            <a:avLst/>
          </a:prstGeom>
          <a:noFill/>
        </p:spPr>
        <p:txBody>
          <a:bodyPr wrap="square" rtlCol="0" anchor="t">
            <a:spAutoFit/>
          </a:bodyPr>
          <a:p>
            <a:r>
              <a:rPr lang="en-US" altLang="zh-CN" sz="2800" b="1" dirty="0">
                <a:solidFill>
                  <a:schemeClr val="tx1">
                    <a:lumMod val="75000"/>
                    <a:lumOff val="25000"/>
                  </a:schemeClr>
                </a:solidFill>
                <a:latin typeface="黑体" panose="02010609060101010101" pitchFamily="49" charset="-122"/>
                <a:ea typeface="黑体" panose="02010609060101010101" pitchFamily="49" charset="-122"/>
                <a:sym typeface="+mn-ea"/>
              </a:rPr>
              <a:t>3. Configuration list</a:t>
            </a:r>
            <a:endParaRPr lang="en-US" altLang="zh-CN" sz="2800" b="1" dirty="0">
              <a:solidFill>
                <a:schemeClr val="tx1">
                  <a:lumMod val="75000"/>
                  <a:lumOff val="25000"/>
                </a:schemeClr>
              </a:solidFill>
              <a:latin typeface="黑体" panose="02010609060101010101" pitchFamily="49" charset="-122"/>
              <a:ea typeface="黑体" panose="02010609060101010101" pitchFamily="49" charset="-122"/>
              <a:sym typeface="+mn-ea"/>
            </a:endParaRPr>
          </a:p>
        </p:txBody>
      </p:sp>
      <p:sp>
        <p:nvSpPr>
          <p:cNvPr id="5" name="文本框 4"/>
          <p:cNvSpPr txBox="1"/>
          <p:nvPr/>
        </p:nvSpPr>
        <p:spPr>
          <a:xfrm>
            <a:off x="11002010" y="6397625"/>
            <a:ext cx="4064000" cy="460375"/>
          </a:xfrm>
          <a:prstGeom prst="rect">
            <a:avLst/>
          </a:prstGeom>
          <a:noFill/>
        </p:spPr>
        <p:txBody>
          <a:bodyPr wrap="square" rtlCol="0">
            <a:spAutoFit/>
          </a:bodyPr>
          <a:p>
            <a:r>
              <a:rPr lang="en-US" altLang="zh-CN" sz="2400"/>
              <a:t>4</a:t>
            </a:r>
            <a:endParaRPr lang="en-US" altLang="zh-C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8721"/>
                                        </p:tgtEl>
                                        <p:attrNameLst>
                                          <p:attrName>style.visibility</p:attrName>
                                        </p:attrNameLst>
                                      </p:cBhvr>
                                      <p:to>
                                        <p:strVal val="visible"/>
                                      </p:to>
                                    </p:set>
                                    <p:animEffect transition="in" filter="wipe(down)">
                                      <p:cBhvr>
                                        <p:cTn id="7" dur="500"/>
                                        <p:tgtEl>
                                          <p:spTgt spid="1048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38" name=""/>
        <p:cNvGrpSpPr/>
        <p:nvPr/>
      </p:nvGrpSpPr>
      <p:grpSpPr>
        <a:xfrm>
          <a:off x="0" y="0"/>
          <a:ext cx="0" cy="0"/>
          <a:chOff x="0" y="0"/>
          <a:chExt cx="0" cy="0"/>
        </a:xfrm>
      </p:grpSpPr>
      <p:sp>
        <p:nvSpPr>
          <p:cNvPr id="1048712" name="矩形 8"/>
          <p:cNvSpPr/>
          <p:nvPr/>
        </p:nvSpPr>
        <p:spPr>
          <a:xfrm>
            <a:off x="54590" y="61262"/>
            <a:ext cx="12082818" cy="67624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847725" y="229870"/>
            <a:ext cx="6096000" cy="521970"/>
          </a:xfrm>
          <a:prstGeom prst="rect">
            <a:avLst/>
          </a:prstGeom>
          <a:noFill/>
        </p:spPr>
        <p:txBody>
          <a:bodyPr wrap="square" rtlCol="0" anchor="t">
            <a:spAutoFit/>
          </a:bodyPr>
          <a:p>
            <a:r>
              <a:rPr lang="en-US" altLang="zh-CN" sz="2800" b="1" dirty="0">
                <a:solidFill>
                  <a:schemeClr val="tx1">
                    <a:lumMod val="75000"/>
                    <a:lumOff val="25000"/>
                  </a:schemeClr>
                </a:solidFill>
                <a:latin typeface="黑体" panose="02010609060101010101" pitchFamily="49" charset="-122"/>
                <a:ea typeface="黑体" panose="02010609060101010101" pitchFamily="49" charset="-122"/>
                <a:sym typeface="+mn-ea"/>
              </a:rPr>
              <a:t>4. Applicable substrate</a:t>
            </a:r>
            <a:endParaRPr lang="en-US" altLang="zh-CN" sz="2800" b="1" dirty="0">
              <a:solidFill>
                <a:schemeClr val="tx1">
                  <a:lumMod val="75000"/>
                  <a:lumOff val="25000"/>
                </a:schemeClr>
              </a:solidFill>
              <a:latin typeface="黑体" panose="02010609060101010101" pitchFamily="49" charset="-122"/>
              <a:ea typeface="黑体" panose="02010609060101010101" pitchFamily="49" charset="-122"/>
              <a:sym typeface="+mn-ea"/>
            </a:endParaRPr>
          </a:p>
        </p:txBody>
      </p:sp>
      <p:sp>
        <p:nvSpPr>
          <p:cNvPr id="3" name="文本框 2"/>
          <p:cNvSpPr txBox="1"/>
          <p:nvPr/>
        </p:nvSpPr>
        <p:spPr>
          <a:xfrm>
            <a:off x="10963275" y="6219190"/>
            <a:ext cx="4064000" cy="460375"/>
          </a:xfrm>
          <a:prstGeom prst="rect">
            <a:avLst/>
          </a:prstGeom>
          <a:noFill/>
        </p:spPr>
        <p:txBody>
          <a:bodyPr wrap="square" rtlCol="0">
            <a:spAutoFit/>
          </a:bodyPr>
          <a:p>
            <a:r>
              <a:rPr lang="en-US" altLang="zh-CN" sz="2400"/>
              <a:t>5</a:t>
            </a:r>
            <a:endParaRPr lang="en-US" altLang="zh-CN" sz="2400"/>
          </a:p>
        </p:txBody>
      </p:sp>
      <p:graphicFrame>
        <p:nvGraphicFramePr>
          <p:cNvPr id="4" name="表格 3"/>
          <p:cNvGraphicFramePr/>
          <p:nvPr>
            <p:custDataLst>
              <p:tags r:id="rId1"/>
            </p:custDataLst>
          </p:nvPr>
        </p:nvGraphicFramePr>
        <p:xfrm>
          <a:off x="934720" y="893445"/>
          <a:ext cx="10255250" cy="5185410"/>
        </p:xfrm>
        <a:graphic>
          <a:graphicData uri="http://schemas.openxmlformats.org/drawingml/2006/table">
            <a:tbl>
              <a:tblPr firstRow="1" bandRow="1">
                <a:tableStyleId>{5940675A-B579-460E-94D1-54222C63F5DA}</a:tableStyleId>
              </a:tblPr>
              <a:tblGrid>
                <a:gridCol w="1671955"/>
                <a:gridCol w="8583295"/>
              </a:tblGrid>
              <a:tr h="752475">
                <a:tc rowSpan="5">
                  <a:txBody>
                    <a:bodyPr/>
                    <a:p>
                      <a:pPr indent="0">
                        <a:buNone/>
                      </a:pPr>
                      <a:r>
                        <a:rPr lang="en-US" sz="1800" b="1">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       </a:t>
                      </a:r>
                      <a:endParaRPr lang="en-US" sz="1800" b="1">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sz="1800" b="1">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sz="1800" b="1">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sz="1800" b="1">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sz="1800" b="1">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1800" b="1">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  </a:t>
                      </a:r>
                      <a:r>
                        <a:rPr lang="en-US" sz="1800" b="1">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en-US" altLang="zh-CN" sz="1800" b="1">
                          <a:solidFill>
                            <a:schemeClr val="tx1"/>
                          </a:solidFill>
                          <a:latin typeface="宋体" panose="02010600030101010101" pitchFamily="2" charset="-122"/>
                          <a:ea typeface="宋体" panose="02010600030101010101" pitchFamily="2" charset="-122"/>
                          <a:cs typeface="宋体" panose="02010600030101010101" pitchFamily="2" charset="-122"/>
                        </a:rPr>
                        <a:t>Applicable substrate</a:t>
                      </a:r>
                      <a:endParaRPr lang="en-US" altLang="zh-CN" sz="18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1.塑</a:t>
                      </a:r>
                      <a:r>
                        <a:rPr lang="zh-CN" altLang="en-US" sz="1800" b="1">
                          <a:latin typeface="宋体" panose="02010600030101010101" pitchFamily="2" charset="-122"/>
                          <a:ea typeface="宋体" panose="02010600030101010101" pitchFamily="2" charset="-122"/>
                          <a:cs typeface="宋体" panose="02010600030101010101" pitchFamily="2" charset="-122"/>
                        </a:rPr>
                        <a:t>胶</a:t>
                      </a:r>
                      <a:r>
                        <a:rPr lang="en-US" sz="1800" b="1">
                          <a:latin typeface="宋体" panose="02010600030101010101" pitchFamily="2" charset="-122"/>
                          <a:ea typeface="宋体" panose="02010600030101010101" pitchFamily="2" charset="-122"/>
                          <a:cs typeface="宋体" panose="02010600030101010101" pitchFamily="2" charset="-122"/>
                        </a:rPr>
                        <a:t>材质（</a:t>
                      </a:r>
                      <a:r>
                        <a:rPr sz="1800" b="1">
                          <a:latin typeface="宋体" panose="02010600030101010101" pitchFamily="2" charset="-122"/>
                          <a:ea typeface="宋体" panose="02010600030101010101" pitchFamily="2" charset="-122"/>
                          <a:cs typeface="宋体" panose="02010600030101010101" pitchFamily="2" charset="-122"/>
                        </a:rPr>
                        <a:t>PE、PP、PS、PVC、ABS、PMMA</a:t>
                      </a:r>
                      <a:r>
                        <a:rPr lang="zh-CN" sz="1800" b="1">
                          <a:latin typeface="宋体" panose="02010600030101010101" pitchFamily="2" charset="-122"/>
                          <a:ea typeface="宋体" panose="02010600030101010101" pitchFamily="2" charset="-122"/>
                          <a:cs typeface="宋体" panose="02010600030101010101" pitchFamily="2" charset="-122"/>
                        </a:rPr>
                        <a:t>、PA、POM、PBT、PPS、PEEK、PAR、PC、TPU、TPS</a:t>
                      </a:r>
                      <a:r>
                        <a:rPr lang="en-US" sz="1800" b="1">
                          <a:latin typeface="宋体" panose="02010600030101010101" pitchFamily="2" charset="-122"/>
                          <a:ea typeface="宋体" panose="02010600030101010101" pitchFamily="2" charset="-122"/>
                          <a:cs typeface="宋体" panose="02010600030101010101" pitchFamily="2" charset="-122"/>
                        </a:rPr>
                        <a:t>以及以上混合料等）</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62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2.</a:t>
                      </a:r>
                      <a:r>
                        <a:rPr lang="zh-CN" altLang="en-US" sz="1800" b="1">
                          <a:latin typeface="宋体" panose="02010600030101010101" pitchFamily="2" charset="-122"/>
                          <a:ea typeface="宋体" panose="02010600030101010101" pitchFamily="2" charset="-122"/>
                          <a:cs typeface="宋体" panose="02010600030101010101" pitchFamily="2" charset="-122"/>
                        </a:rPr>
                        <a:t>五金</a:t>
                      </a:r>
                      <a:r>
                        <a:rPr lang="en-US" sz="1800" b="1">
                          <a:latin typeface="宋体" panose="02010600030101010101" pitchFamily="2" charset="-122"/>
                          <a:ea typeface="宋体" panose="02010600030101010101" pitchFamily="2" charset="-122"/>
                          <a:cs typeface="宋体" panose="02010600030101010101" pitchFamily="2" charset="-122"/>
                        </a:rPr>
                        <a:t>（ABS、PC等）</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62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3.</a:t>
                      </a:r>
                      <a:r>
                        <a:rPr lang="zh-CN" altLang="en-US" sz="1800" b="1">
                          <a:latin typeface="宋体" panose="02010600030101010101" pitchFamily="2" charset="-122"/>
                          <a:ea typeface="宋体" panose="02010600030101010101" pitchFamily="2" charset="-122"/>
                          <a:cs typeface="宋体" panose="02010600030101010101" pitchFamily="2" charset="-122"/>
                        </a:rPr>
                        <a:t>玻璃</a:t>
                      </a:r>
                      <a:endParaRPr lang="zh-CN"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687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4.</a:t>
                      </a:r>
                      <a:r>
                        <a:rPr lang="zh-CN" altLang="en-US" sz="1800" b="1">
                          <a:latin typeface="宋体" panose="02010600030101010101" pitchFamily="2" charset="-122"/>
                          <a:ea typeface="宋体" panose="02010600030101010101" pitchFamily="2" charset="-122"/>
                          <a:cs typeface="宋体" panose="02010600030101010101" pitchFamily="2" charset="-122"/>
                        </a:rPr>
                        <a:t>陶瓷</a:t>
                      </a:r>
                      <a:endParaRPr lang="zh-CN"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577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5.</a:t>
                      </a:r>
                      <a:r>
                        <a:rPr lang="zh-CN" altLang="en-US" sz="1800" b="1">
                          <a:latin typeface="宋体" panose="02010600030101010101" pitchFamily="2" charset="-122"/>
                          <a:ea typeface="宋体" panose="02010600030101010101" pitchFamily="2" charset="-122"/>
                          <a:cs typeface="宋体" panose="02010600030101010101" pitchFamily="2" charset="-122"/>
                        </a:rPr>
                        <a:t>涂层面</a:t>
                      </a:r>
                      <a:endParaRPr lang="zh-CN"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6240">
                <a:tc rowSpan="3">
                  <a:txBody>
                    <a:bodyPr/>
                    <a:p>
                      <a:pPr indent="0">
                        <a:buNone/>
                      </a:pPr>
                      <a:endParaRPr lang="en-US" sz="1800" b="1">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1800" b="1">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 </a:t>
                      </a:r>
                      <a:r>
                        <a:rPr lang="en-US" sz="1800" b="1">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en-US" altLang="zh-CN" sz="1800" b="1">
                          <a:solidFill>
                            <a:schemeClr val="tx1"/>
                          </a:solidFill>
                          <a:latin typeface="宋体" panose="02010600030101010101" pitchFamily="2" charset="-122"/>
                          <a:ea typeface="宋体" panose="02010600030101010101" pitchFamily="2" charset="-122"/>
                          <a:cs typeface="宋体" panose="02010600030101010101" pitchFamily="2" charset="-122"/>
                        </a:rPr>
                        <a:t>Not applicable substrate</a:t>
                      </a:r>
                      <a:endParaRPr lang="en-US" altLang="zh-CN" sz="18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1.</a:t>
                      </a:r>
                      <a:r>
                        <a:rPr lang="zh-CN" altLang="en-US" sz="1800" b="1">
                          <a:latin typeface="宋体" panose="02010600030101010101" pitchFamily="2" charset="-122"/>
                          <a:ea typeface="宋体" panose="02010600030101010101" pitchFamily="2" charset="-122"/>
                          <a:cs typeface="宋体" panose="02010600030101010101" pitchFamily="2" charset="-122"/>
                        </a:rPr>
                        <a:t>个别</a:t>
                      </a:r>
                      <a:r>
                        <a:rPr lang="en-US" sz="1800" b="1">
                          <a:latin typeface="宋体" panose="02010600030101010101" pitchFamily="2" charset="-122"/>
                          <a:ea typeface="宋体" panose="02010600030101010101" pitchFamily="2" charset="-122"/>
                          <a:cs typeface="宋体" panose="02010600030101010101" pitchFamily="2" charset="-122"/>
                        </a:rPr>
                        <a:t>硅胶制品</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62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2.铁氟龙材质</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40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3.鞋材制品</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51305">
                <a:tc>
                  <a:txBody>
                    <a:bodyPr/>
                    <a:p>
                      <a:pPr indent="0">
                        <a:buNone/>
                      </a:pPr>
                      <a:r>
                        <a:rPr lang="en-US" sz="1800" b="1">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 </a:t>
                      </a:r>
                      <a:r>
                        <a:rPr lang="en-US" sz="1800" b="1">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 </a:t>
                      </a:r>
                      <a:endParaRPr lang="en-US" sz="1800" b="1">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1800" b="1">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   </a:t>
                      </a:r>
                      <a:r>
                        <a:rPr lang="en-US" altLang="zh-CN" sz="1800" b="1">
                          <a:solidFill>
                            <a:schemeClr val="tx1"/>
                          </a:solidFill>
                          <a:latin typeface="宋体" panose="02010600030101010101" pitchFamily="2" charset="-122"/>
                          <a:ea typeface="宋体" panose="02010600030101010101" pitchFamily="2" charset="-122"/>
                          <a:cs typeface="宋体" panose="02010600030101010101" pitchFamily="2" charset="-122"/>
                        </a:rPr>
                        <a:t>effect </a:t>
                      </a:r>
                      <a:endParaRPr lang="en-US" altLang="zh-CN" sz="18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1.超精细清</a:t>
                      </a:r>
                      <a:r>
                        <a:rPr lang="zh-CN" altLang="en-US" sz="1800" b="1">
                          <a:latin typeface="宋体" panose="02010600030101010101" pitchFamily="2" charset="-122"/>
                          <a:ea typeface="宋体" panose="02010600030101010101" pitchFamily="2" charset="-122"/>
                          <a:cs typeface="宋体" panose="02010600030101010101" pitchFamily="2" charset="-122"/>
                        </a:rPr>
                        <a:t>洁</a:t>
                      </a:r>
                      <a:r>
                        <a:rPr lang="en-US" sz="1800" b="1">
                          <a:latin typeface="宋体" panose="02010600030101010101" pitchFamily="2" charset="-122"/>
                          <a:ea typeface="宋体" panose="02010600030101010101" pitchFamily="2" charset="-122"/>
                          <a:cs typeface="宋体" panose="02010600030101010101" pitchFamily="2" charset="-122"/>
                        </a:rPr>
                        <a:t>去除表层颗粒杂质提升界面张力</a:t>
                      </a:r>
                      <a:endParaRPr lang="en-US" sz="1800" b="1">
                        <a:latin typeface="宋体" panose="02010600030101010101" pitchFamily="2" charset="-122"/>
                        <a:ea typeface="宋体" panose="02010600030101010101" pitchFamily="2" charset="-122"/>
                        <a:cs typeface="宋体" panose="02010600030101010101" pitchFamily="2" charset="-122"/>
                      </a:endParaRPr>
                    </a:p>
                    <a:p>
                      <a:pPr indent="0">
                        <a:buNone/>
                      </a:pPr>
                      <a:r>
                        <a:rPr lang="en-US" sz="1800" b="1">
                          <a:latin typeface="宋体" panose="02010600030101010101" pitchFamily="2" charset="-122"/>
                          <a:ea typeface="宋体" panose="02010600030101010101" pitchFamily="2" charset="-122"/>
                          <a:cs typeface="宋体" panose="02010600030101010101" pitchFamily="2" charset="-122"/>
                        </a:rPr>
                        <a:t>2.提</a:t>
                      </a:r>
                      <a:r>
                        <a:rPr lang="zh-CN" altLang="en-US" sz="1800" b="1">
                          <a:latin typeface="宋体" panose="02010600030101010101" pitchFamily="2" charset="-122"/>
                          <a:ea typeface="宋体" panose="02010600030101010101" pitchFamily="2" charset="-122"/>
                          <a:cs typeface="宋体" panose="02010600030101010101" pitchFamily="2" charset="-122"/>
                        </a:rPr>
                        <a:t>高表面达因值以及增强</a:t>
                      </a:r>
                      <a:r>
                        <a:rPr lang="en-US" sz="1800" b="1">
                          <a:latin typeface="宋体" panose="02010600030101010101" pitchFamily="2" charset="-122"/>
                          <a:ea typeface="宋体" panose="02010600030101010101" pitchFamily="2" charset="-122"/>
                          <a:cs typeface="宋体" panose="02010600030101010101" pitchFamily="2" charset="-122"/>
                        </a:rPr>
                        <a:t>粘接</a:t>
                      </a:r>
                      <a:r>
                        <a:rPr lang="zh-CN" altLang="en-US" sz="1800" b="1">
                          <a:latin typeface="宋体" panose="02010600030101010101" pitchFamily="2" charset="-122"/>
                          <a:ea typeface="宋体" panose="02010600030101010101" pitchFamily="2" charset="-122"/>
                          <a:cs typeface="宋体" panose="02010600030101010101" pitchFamily="2" charset="-122"/>
                        </a:rPr>
                        <a:t>牢度。</a:t>
                      </a:r>
                      <a:endParaRPr lang="en-US" sz="1800" b="1">
                        <a:latin typeface="宋体" panose="02010600030101010101" pitchFamily="2" charset="-122"/>
                        <a:ea typeface="宋体" panose="02010600030101010101" pitchFamily="2" charset="-122"/>
                        <a:cs typeface="宋体" panose="02010600030101010101" pitchFamily="2" charset="-122"/>
                      </a:endParaRPr>
                    </a:p>
                    <a:p>
                      <a:pPr indent="0">
                        <a:buNone/>
                      </a:pPr>
                      <a:r>
                        <a:rPr lang="en-US" sz="1800" b="1">
                          <a:latin typeface="宋体" panose="02010600030101010101" pitchFamily="2" charset="-122"/>
                          <a:ea typeface="宋体" panose="02010600030101010101" pitchFamily="2" charset="-122"/>
                          <a:cs typeface="宋体" panose="02010600030101010101" pitchFamily="2" charset="-122"/>
                        </a:rPr>
                        <a:t>3.</a:t>
                      </a:r>
                      <a:r>
                        <a:rPr lang="zh-CN" altLang="en-US" sz="1800" b="1">
                          <a:latin typeface="宋体" panose="02010600030101010101" pitchFamily="2" charset="-122"/>
                          <a:ea typeface="宋体" panose="02010600030101010101" pitchFamily="2" charset="-122"/>
                          <a:cs typeface="宋体" panose="02010600030101010101" pitchFamily="2" charset="-122"/>
                        </a:rPr>
                        <a:t>高效、免擦拭、</a:t>
                      </a:r>
                      <a:r>
                        <a:rPr lang="en-US" sz="1800" b="1">
                          <a:latin typeface="宋体" panose="02010600030101010101" pitchFamily="2" charset="-122"/>
                          <a:ea typeface="宋体" panose="02010600030101010101" pitchFamily="2" charset="-122"/>
                          <a:cs typeface="宋体" panose="02010600030101010101" pitchFamily="2" charset="-122"/>
                        </a:rPr>
                        <a:t>提升生产加工速率</a:t>
                      </a:r>
                      <a:r>
                        <a:rPr lang="zh-CN" altLang="en-US" sz="1800" b="1">
                          <a:latin typeface="宋体" panose="02010600030101010101" pitchFamily="2" charset="-122"/>
                          <a:ea typeface="宋体" panose="02010600030101010101" pitchFamily="2" charset="-122"/>
                          <a:cs typeface="宋体" panose="02010600030101010101" pitchFamily="2" charset="-122"/>
                        </a:rPr>
                        <a:t>、</a:t>
                      </a:r>
                      <a:r>
                        <a:rPr lang="en-US" sz="1800" b="1">
                          <a:latin typeface="宋体" panose="02010600030101010101" pitchFamily="2" charset="-122"/>
                          <a:ea typeface="宋体" panose="02010600030101010101" pitchFamily="2" charset="-122"/>
                          <a:cs typeface="宋体" panose="02010600030101010101" pitchFamily="2" charset="-122"/>
                        </a:rPr>
                        <a:t>控制成本。</a:t>
                      </a:r>
                      <a:endParaRPr lang="en-US" sz="1800" b="1">
                        <a:latin typeface="宋体" panose="02010600030101010101" pitchFamily="2" charset="-122"/>
                        <a:ea typeface="宋体" panose="02010600030101010101" pitchFamily="2" charset="-122"/>
                        <a:cs typeface="宋体" panose="02010600030101010101" pitchFamily="2" charset="-122"/>
                      </a:endParaRPr>
                    </a:p>
                    <a:p>
                      <a:pPr indent="0">
                        <a:buNone/>
                      </a:pPr>
                      <a:r>
                        <a:rPr lang="en-US" altLang="zh-CN" sz="1800" b="1">
                          <a:gradFill>
                            <a:gsLst>
                              <a:gs pos="0">
                                <a:srgbClr val="E30000"/>
                              </a:gs>
                              <a:gs pos="100000">
                                <a:srgbClr val="760303"/>
                              </a:gs>
                            </a:gsLst>
                            <a:lin scaled="0"/>
                          </a:gradFill>
                          <a:latin typeface="宋体" panose="02010600030101010101" pitchFamily="2" charset="-122"/>
                          <a:ea typeface="宋体" panose="02010600030101010101" pitchFamily="2" charset="-122"/>
                          <a:cs typeface="宋体" panose="02010600030101010101" pitchFamily="2" charset="-122"/>
                        </a:rPr>
                        <a:t> </a:t>
                      </a:r>
                      <a:r>
                        <a:rPr lang="zh-CN" altLang="en-US" sz="1800" b="1">
                          <a:solidFill>
                            <a:srgbClr val="FF0000"/>
                          </a:solidFill>
                          <a:latin typeface="宋体" panose="02010600030101010101" pitchFamily="2" charset="-122"/>
                          <a:ea typeface="宋体" panose="02010600030101010101" pitchFamily="2" charset="-122"/>
                          <a:cs typeface="宋体" panose="02010600030101010101" pitchFamily="2" charset="-122"/>
                        </a:rPr>
                        <a:t>替代传统化学药品，不会破坏产品基材，高效、环保、无耗材。</a:t>
                      </a:r>
                      <a:endParaRPr lang="zh-CN" altLang="en-US" sz="1800" b="1">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38" name=""/>
        <p:cNvGrpSpPr/>
        <p:nvPr/>
      </p:nvGrpSpPr>
      <p:grpSpPr>
        <a:xfrm>
          <a:off x="0" y="0"/>
          <a:ext cx="0" cy="0"/>
          <a:chOff x="0" y="0"/>
          <a:chExt cx="0" cy="0"/>
        </a:xfrm>
      </p:grpSpPr>
      <p:sp>
        <p:nvSpPr>
          <p:cNvPr id="1048712" name="矩形 8"/>
          <p:cNvSpPr/>
          <p:nvPr/>
        </p:nvSpPr>
        <p:spPr>
          <a:xfrm>
            <a:off x="54590" y="61262"/>
            <a:ext cx="12082818" cy="67624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847725" y="363855"/>
            <a:ext cx="6096000" cy="521970"/>
          </a:xfrm>
          <a:prstGeom prst="rect">
            <a:avLst/>
          </a:prstGeom>
          <a:noFill/>
        </p:spPr>
        <p:txBody>
          <a:bodyPr wrap="square" rtlCol="0" anchor="t">
            <a:spAutoFit/>
          </a:bodyPr>
          <a:p>
            <a:r>
              <a:rPr lang="zh-CN" altLang="en-US" sz="2800" b="1" dirty="0">
                <a:solidFill>
                  <a:schemeClr val="tx1">
                    <a:lumMod val="75000"/>
                    <a:lumOff val="25000"/>
                  </a:schemeClr>
                </a:solidFill>
                <a:latin typeface="黑体" panose="02010609060101010101" pitchFamily="49" charset="-122"/>
                <a:ea typeface="黑体" panose="02010609060101010101" pitchFamily="49" charset="-122"/>
                <a:sym typeface="+mn-ea"/>
              </a:rPr>
              <a:t>五、注意事项</a:t>
            </a:r>
            <a:r>
              <a:rPr lang="en-US" altLang="zh-CN" sz="2400" b="1" dirty="0">
                <a:solidFill>
                  <a:schemeClr val="tx1">
                    <a:lumMod val="75000"/>
                    <a:lumOff val="25000"/>
                  </a:schemeClr>
                </a:solidFill>
                <a:latin typeface="黑体" panose="02010609060101010101" pitchFamily="49" charset="-122"/>
                <a:ea typeface="黑体" panose="02010609060101010101" pitchFamily="49" charset="-122"/>
                <a:sym typeface="+mn-ea"/>
              </a:rPr>
              <a:t> </a:t>
            </a:r>
            <a:endParaRPr lang="en-US" altLang="zh-CN" sz="2400" b="1" dirty="0">
              <a:solidFill>
                <a:schemeClr val="tx1">
                  <a:lumMod val="75000"/>
                  <a:lumOff val="25000"/>
                </a:schemeClr>
              </a:solidFill>
              <a:latin typeface="黑体" panose="02010609060101010101" pitchFamily="49" charset="-122"/>
              <a:ea typeface="黑体" panose="02010609060101010101" pitchFamily="49" charset="-122"/>
              <a:sym typeface="+mn-ea"/>
            </a:endParaRPr>
          </a:p>
        </p:txBody>
      </p:sp>
      <p:sp>
        <p:nvSpPr>
          <p:cNvPr id="2" name="文本框 1"/>
          <p:cNvSpPr txBox="1"/>
          <p:nvPr/>
        </p:nvSpPr>
        <p:spPr>
          <a:xfrm>
            <a:off x="10918190" y="6248400"/>
            <a:ext cx="4064000" cy="460375"/>
          </a:xfrm>
          <a:prstGeom prst="rect">
            <a:avLst/>
          </a:prstGeom>
          <a:noFill/>
        </p:spPr>
        <p:txBody>
          <a:bodyPr wrap="square" rtlCol="0">
            <a:spAutoFit/>
          </a:bodyPr>
          <a:p>
            <a:r>
              <a:rPr lang="en-US" altLang="zh-CN" sz="2400"/>
              <a:t>6</a:t>
            </a:r>
            <a:endParaRPr lang="en-US" altLang="zh-CN" sz="2400"/>
          </a:p>
        </p:txBody>
      </p:sp>
      <p:sp>
        <p:nvSpPr>
          <p:cNvPr id="4" name="文本框 3"/>
          <p:cNvSpPr txBox="1"/>
          <p:nvPr/>
        </p:nvSpPr>
        <p:spPr>
          <a:xfrm>
            <a:off x="1008380" y="4310380"/>
            <a:ext cx="9944735" cy="2399665"/>
          </a:xfrm>
          <a:prstGeom prst="rect">
            <a:avLst/>
          </a:prstGeom>
          <a:noFill/>
        </p:spPr>
        <p:txBody>
          <a:bodyPr wrap="square" rtlCol="0" anchor="t">
            <a:spAutoFit/>
          </a:bodyPr>
          <a:p>
            <a:pPr>
              <a:lnSpc>
                <a:spcPct val="150000"/>
              </a:lnSpc>
            </a:pPr>
            <a:r>
              <a:rPr lang="zh-CN" altLang="en-US" sz="20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设备正常工作需要具备以下条件：</a:t>
            </a:r>
            <a:endParaRPr lang="zh-CN" altLang="en-US" sz="2000">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pPr>
            <a:r>
              <a:rPr lang="en-US" altLang="zh-CN" sz="20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1.Ventilation (Compressed air, air compressor volume is recommended more than 60L.)</a:t>
            </a:r>
            <a:endParaRPr lang="en-US" altLang="zh-CN" sz="2000" b="1">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pPr>
            <a:r>
              <a:rPr lang="en-US" altLang="zh-CN" sz="20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2.Electricity (household electricity 220v)</a:t>
            </a:r>
            <a:endParaRPr lang="en-US" altLang="zh-CN" sz="2000" b="1">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pPr>
            <a:r>
              <a:rPr lang="en-US" altLang="zh-CN" sz="20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3.</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effectively grounded</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t>
            </a:r>
            <a:endPar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3" name="图片 2"/>
          <p:cNvPicPr>
            <a:picLocks noChangeAspect="1"/>
          </p:cNvPicPr>
          <p:nvPr>
            <p:custDataLst>
              <p:tags r:id="rId1"/>
            </p:custDataLst>
          </p:nvPr>
        </p:nvPicPr>
        <p:blipFill>
          <a:blip r:embed="rId2"/>
          <a:srcRect b="3685"/>
          <a:stretch>
            <a:fillRect/>
          </a:stretch>
        </p:blipFill>
        <p:spPr>
          <a:xfrm>
            <a:off x="974725" y="1012825"/>
            <a:ext cx="10242550" cy="388366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38" name=""/>
        <p:cNvGrpSpPr/>
        <p:nvPr/>
      </p:nvGrpSpPr>
      <p:grpSpPr>
        <a:xfrm>
          <a:off x="0" y="0"/>
          <a:ext cx="0" cy="0"/>
          <a:chOff x="0" y="0"/>
          <a:chExt cx="0" cy="0"/>
        </a:xfrm>
      </p:grpSpPr>
      <p:sp>
        <p:nvSpPr>
          <p:cNvPr id="1048712" name="矩形 8"/>
          <p:cNvSpPr/>
          <p:nvPr/>
        </p:nvSpPr>
        <p:spPr>
          <a:xfrm>
            <a:off x="54590" y="61262"/>
            <a:ext cx="12082818" cy="67624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847725" y="189230"/>
            <a:ext cx="6096000" cy="521970"/>
          </a:xfrm>
          <a:prstGeom prst="rect">
            <a:avLst/>
          </a:prstGeom>
          <a:noFill/>
        </p:spPr>
        <p:txBody>
          <a:bodyPr wrap="square" rtlCol="0" anchor="t">
            <a:spAutoFit/>
          </a:bodyPr>
          <a:p>
            <a:r>
              <a:rPr lang="zh-CN" altLang="en-US" sz="2800" b="1" dirty="0">
                <a:solidFill>
                  <a:schemeClr val="tx1">
                    <a:lumMod val="75000"/>
                    <a:lumOff val="25000"/>
                  </a:schemeClr>
                </a:solidFill>
                <a:latin typeface="黑体" panose="02010609060101010101" pitchFamily="49" charset="-122"/>
                <a:ea typeface="黑体" panose="02010609060101010101" pitchFamily="49" charset="-122"/>
                <a:sym typeface="+mn-ea"/>
              </a:rPr>
              <a:t>六、枪头</a:t>
            </a:r>
            <a:r>
              <a:rPr lang="zh-CN" altLang="en-US" sz="2800" b="1" dirty="0">
                <a:solidFill>
                  <a:schemeClr val="tx1">
                    <a:lumMod val="75000"/>
                    <a:lumOff val="25000"/>
                  </a:schemeClr>
                </a:solidFill>
                <a:latin typeface="黑体" panose="02010609060101010101" pitchFamily="49" charset="-122"/>
                <a:ea typeface="黑体" panose="02010609060101010101" pitchFamily="49" charset="-122"/>
                <a:sym typeface="+mn-ea"/>
              </a:rPr>
              <a:t>详情</a:t>
            </a:r>
            <a:endParaRPr lang="zh-CN" altLang="en-US" sz="2800" b="1" dirty="0">
              <a:solidFill>
                <a:schemeClr val="tx1">
                  <a:lumMod val="75000"/>
                  <a:lumOff val="25000"/>
                </a:schemeClr>
              </a:solidFill>
              <a:latin typeface="黑体" panose="02010609060101010101" pitchFamily="49" charset="-122"/>
              <a:ea typeface="黑体" panose="02010609060101010101" pitchFamily="49" charset="-122"/>
              <a:sym typeface="+mn-ea"/>
            </a:endParaRPr>
          </a:p>
        </p:txBody>
      </p:sp>
      <p:sp>
        <p:nvSpPr>
          <p:cNvPr id="2" name="文本框 1"/>
          <p:cNvSpPr txBox="1"/>
          <p:nvPr/>
        </p:nvSpPr>
        <p:spPr>
          <a:xfrm>
            <a:off x="10918190" y="6309995"/>
            <a:ext cx="4064000" cy="460375"/>
          </a:xfrm>
          <a:prstGeom prst="rect">
            <a:avLst/>
          </a:prstGeom>
          <a:noFill/>
        </p:spPr>
        <p:txBody>
          <a:bodyPr wrap="square" rtlCol="0">
            <a:spAutoFit/>
          </a:bodyPr>
          <a:p>
            <a:r>
              <a:rPr lang="en-US" altLang="zh-CN" sz="2400"/>
              <a:t>7</a:t>
            </a:r>
            <a:endParaRPr lang="en-US" altLang="zh-CN" sz="2400"/>
          </a:p>
        </p:txBody>
      </p:sp>
      <p:sp>
        <p:nvSpPr>
          <p:cNvPr id="3" name="文本框 2"/>
          <p:cNvSpPr txBox="1"/>
          <p:nvPr>
            <p:custDataLst>
              <p:tags r:id="rId1"/>
            </p:custDataLst>
          </p:nvPr>
        </p:nvSpPr>
        <p:spPr>
          <a:xfrm>
            <a:off x="4822190" y="5336540"/>
            <a:ext cx="6096000" cy="706755"/>
          </a:xfrm>
          <a:prstGeom prst="rect">
            <a:avLst/>
          </a:prstGeom>
          <a:noFill/>
        </p:spPr>
        <p:txBody>
          <a:bodyPr wrap="square" rtlCol="0" anchor="t">
            <a:spAutoFit/>
          </a:bodyPr>
          <a:p>
            <a:r>
              <a:rPr lang="en-US" altLang="zh-CN" sz="2000" b="1" dirty="0">
                <a:solidFill>
                  <a:schemeClr val="tx1">
                    <a:lumMod val="75000"/>
                    <a:lumOff val="25000"/>
                  </a:schemeClr>
                </a:solidFill>
                <a:latin typeface="黑体" panose="02010609060101010101" pitchFamily="49" charset="-122"/>
                <a:ea typeface="黑体" panose="02010609060101010101" pitchFamily="49" charset="-122"/>
                <a:sym typeface="+mn-ea"/>
              </a:rPr>
              <a:t>                     </a:t>
            </a:r>
            <a:r>
              <a:rPr lang="zh-CN" altLang="en-US" sz="2000" b="1" dirty="0">
                <a:solidFill>
                  <a:schemeClr val="tx1">
                    <a:lumMod val="75000"/>
                    <a:lumOff val="25000"/>
                  </a:schemeClr>
                </a:solidFill>
                <a:latin typeface="黑体" panose="02010609060101010101" pitchFamily="49" charset="-122"/>
                <a:ea typeface="黑体" panose="02010609060101010101" pitchFamily="49" charset="-122"/>
                <a:sym typeface="+mn-ea"/>
              </a:rPr>
              <a:t>处理时喷嘴距离产品</a:t>
            </a:r>
            <a:r>
              <a:rPr lang="en-US" altLang="zh-CN" sz="2000" b="1" dirty="0">
                <a:solidFill>
                  <a:schemeClr val="tx1">
                    <a:lumMod val="75000"/>
                    <a:lumOff val="25000"/>
                  </a:schemeClr>
                </a:solidFill>
                <a:latin typeface="黑体" panose="02010609060101010101" pitchFamily="49" charset="-122"/>
                <a:ea typeface="黑体" panose="02010609060101010101" pitchFamily="49" charset="-122"/>
                <a:sym typeface="+mn-ea"/>
              </a:rPr>
              <a:t>1-1.5cm</a:t>
            </a:r>
            <a:endParaRPr lang="zh-CN" altLang="en-US" sz="2000" b="1" dirty="0">
              <a:solidFill>
                <a:schemeClr val="tx1">
                  <a:lumMod val="75000"/>
                  <a:lumOff val="25000"/>
                </a:schemeClr>
              </a:solidFill>
              <a:latin typeface="黑体" panose="02010609060101010101" pitchFamily="49" charset="-122"/>
              <a:ea typeface="黑体" panose="02010609060101010101" pitchFamily="49" charset="-122"/>
              <a:sym typeface="+mn-ea"/>
            </a:endParaRPr>
          </a:p>
          <a:p>
            <a:pPr algn="r"/>
            <a:r>
              <a:rPr lang="zh-CN" altLang="en-US" sz="2000" b="1" dirty="0">
                <a:solidFill>
                  <a:schemeClr val="tx1">
                    <a:lumMod val="75000"/>
                    <a:lumOff val="25000"/>
                  </a:schemeClr>
                </a:solidFill>
                <a:latin typeface="黑体" panose="02010609060101010101" pitchFamily="49" charset="-122"/>
                <a:ea typeface="黑体" panose="02010609060101010101" pitchFamily="49" charset="-122"/>
                <a:sym typeface="+mn-ea"/>
              </a:rPr>
              <a:t>枪头微调支架可上下调节高度</a:t>
            </a:r>
            <a:endParaRPr lang="en-US" altLang="zh-CN" sz="2000" b="1" dirty="0">
              <a:solidFill>
                <a:schemeClr val="tx1">
                  <a:lumMod val="75000"/>
                  <a:lumOff val="25000"/>
                </a:schemeClr>
              </a:solidFill>
              <a:latin typeface="黑体" panose="02010609060101010101" pitchFamily="49" charset="-122"/>
              <a:ea typeface="黑体" panose="02010609060101010101" pitchFamily="49" charset="-122"/>
              <a:sym typeface="+mn-ea"/>
            </a:endParaRPr>
          </a:p>
        </p:txBody>
      </p:sp>
      <p:pic>
        <p:nvPicPr>
          <p:cNvPr id="4" name="图片 3" descr="AN0Q7918 拷贝"/>
          <p:cNvPicPr>
            <a:picLocks noChangeAspect="1"/>
          </p:cNvPicPr>
          <p:nvPr/>
        </p:nvPicPr>
        <p:blipFill>
          <a:blip r:embed="rId2"/>
          <a:stretch>
            <a:fillRect/>
          </a:stretch>
        </p:blipFill>
        <p:spPr>
          <a:xfrm>
            <a:off x="147320" y="333375"/>
            <a:ext cx="10286365" cy="6855460"/>
          </a:xfrm>
          <a:prstGeom prst="rect">
            <a:avLst/>
          </a:prstGeom>
        </p:spPr>
      </p:pic>
      <p:sp>
        <p:nvSpPr>
          <p:cNvPr id="5" name="文本框 4"/>
          <p:cNvSpPr txBox="1"/>
          <p:nvPr/>
        </p:nvSpPr>
        <p:spPr>
          <a:xfrm>
            <a:off x="450215" y="-44450"/>
            <a:ext cx="4111625" cy="377825"/>
          </a:xfrm>
          <a:prstGeom prst="rect">
            <a:avLst/>
          </a:prstGeom>
          <a:noFill/>
        </p:spPr>
        <p:txBody>
          <a:bodyPr wrap="square" rtlCol="0">
            <a:noAutofit/>
          </a:bodyPr>
          <a:p>
            <a:r>
              <a:rPr lang="en-US" altLang="zh-CN"/>
              <a:t>            </a:t>
            </a:r>
            <a:endParaRPr lang="en-US" altLang="zh-CN"/>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TABLE_BEAUTIFY" val="smartTable{c8406a86-373c-4569-a9b1-a0e7d9d3b863}"/>
  <p:tag name="TABLE_SKINIDX" val="2"/>
  <p:tag name="TABLE_ENCOLOR" val="#FFFFFF"/>
  <p:tag name="KSO_WM_UNIT_VALUE" val="1288*2844"/>
  <p:tag name="KSO_WM_UNIT_HIGHLIGHT" val="0"/>
  <p:tag name="KSO_WM_UNIT_COMPATIBLE" val="0"/>
  <p:tag name="KSO_WM_UNIT_DIAGRAM_ISNUMVISUAL" val="0"/>
  <p:tag name="KSO_WM_UNIT_DIAGRAM_ISREFERUNIT" val="0"/>
  <p:tag name="KSO_WM_UNIT_TYPE" val="β"/>
  <p:tag name="KSO_WM_UNIT_INDEX" val="1"/>
  <p:tag name="KSO_WM_UNIT_ID" val="mixed20203991_1*β*1"/>
  <p:tag name="KSO_WM_TEMPLATE_CATEGORY" val="mixed"/>
  <p:tag name="KSO_WM_TEMPLATE_INDEX" val="20203991"/>
  <p:tag name="KSO_WM_UNIT_LAYERLEVEL" val="1"/>
  <p:tag name="KSO_WM_TAG_VERSION" val="1.0"/>
  <p:tag name="KSO_WM_BEAUTIFY_FLAG" val="#wm#"/>
  <p:tag name="TABLE_ENDDRAG_ORIGIN_RECT" val="877*450"/>
  <p:tag name="TABLE_ENDDRAG_RECT" val="16*71*877*450"/>
</p:tagLst>
</file>

<file path=ppt/tags/tag2.xml><?xml version="1.0" encoding="utf-8"?>
<p:tagLst xmlns:p="http://schemas.openxmlformats.org/presentationml/2006/main">
  <p:tag name="KSO_WM_UNIT_TABLE_BEAUTIFY" val="smartTable{6d9ae936-0c95-4e98-aef0-1d53084ffdd6}"/>
  <p:tag name="TABLE_ENDDRAG_ORIGIN_RECT" val="822*422"/>
  <p:tag name="TABLE_ENDDRAG_RECT" val="68*65*822*422"/>
</p:tagLst>
</file>

<file path=ppt/tags/tag3.xml><?xml version="1.0" encoding="utf-8"?>
<p:tagLst xmlns:p="http://schemas.openxmlformats.org/presentationml/2006/main">
  <p:tag name="KSO_WM_UNIT_TABLE_BEAUTIFY" val="smartTable{fc44d914-369c-4d49-89f6-ff2565aff983}"/>
  <p:tag name="TABLE_ENDDRAG_ORIGIN_RECT" val="807*408"/>
  <p:tag name="TABLE_ENDDRAG_RECT" val="73*70*807*408"/>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COMMONDATA" val="eyJjb3VudCI6ODMsImhkaWQiOiJjY2EyMmU3NjhkYjYwZjJjNmYxMGIzNDA3YjA0ODU4NCIsInVzZXJDb3VudCI6ODN9"/>
  <p:tag name="KSO_WPP_MARK_KEY" val="a1587a09-a452-44de-8d18-b1b1f7409f70"/>
  <p:tag name="commondata" val="eyJjb3VudCI6ODQsImhkaWQiOiJjY2EyMmU3NjhkYjYwZjJjNmYxMGIzNDA3YjA0ODU4NCIsInVzZXJDb3VudCI6ODR9"/>
</p:tagLst>
</file>

<file path=ppt/theme/theme1.xml><?xml version="1.0" encoding="utf-8"?>
<a:theme xmlns:a="http://schemas.openxmlformats.org/drawingml/2006/main" name="Office 主题">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5906</Words>
  <Application>WPS 演示</Application>
  <PresentationFormat/>
  <Paragraphs>352</Paragraphs>
  <Slides>10</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10</vt:i4>
      </vt:variant>
    </vt:vector>
  </HeadingPairs>
  <TitlesOfParts>
    <vt:vector size="23" baseType="lpstr">
      <vt:lpstr>Arial</vt:lpstr>
      <vt:lpstr>宋体</vt:lpstr>
      <vt:lpstr>Wingdings</vt:lpstr>
      <vt:lpstr>等线</vt:lpstr>
      <vt:lpstr>汉仪晓波花月圆简</vt:lpstr>
      <vt:lpstr>微软雅黑</vt:lpstr>
      <vt:lpstr>黑体</vt:lpstr>
      <vt:lpstr>汉仪典雅体简</vt:lpstr>
      <vt:lpstr>Tahoma</vt:lpstr>
      <vt:lpstr>Calibri</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微软公司</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尹 欢</dc:creator>
  <cp:lastModifiedBy>刘锦州</cp:lastModifiedBy>
  <cp:revision>88</cp:revision>
  <dcterms:created xsi:type="dcterms:W3CDTF">2022-05-30T02:43:00Z</dcterms:created>
  <dcterms:modified xsi:type="dcterms:W3CDTF">2025-04-11T08:52:30Z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KSOTemplateUUID">
    <vt:lpwstr>v1.0_mb_aFVikbSZXx5zBI4kqA35qw==</vt:lpwstr>
  </property>
  <property fmtid="{D5CDD505-2E9C-101B-9397-08002B2CF9AE}" pid="4" name="ICV">
    <vt:lpwstr>E2C67C7AAEBF47479E4AB31A84A8A1A8_12</vt:lpwstr>
  </property>
</Properties>
</file>